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35"/>
  </p:notesMasterIdLst>
  <p:sldIdLst>
    <p:sldId id="256" r:id="rId2"/>
    <p:sldId id="389" r:id="rId3"/>
    <p:sldId id="391" r:id="rId4"/>
    <p:sldId id="393" r:id="rId5"/>
    <p:sldId id="280" r:id="rId6"/>
    <p:sldId id="429" r:id="rId7"/>
    <p:sldId id="392" r:id="rId8"/>
    <p:sldId id="425" r:id="rId9"/>
    <p:sldId id="385" r:id="rId10"/>
    <p:sldId id="397" r:id="rId11"/>
    <p:sldId id="292" r:id="rId12"/>
    <p:sldId id="424" r:id="rId13"/>
    <p:sldId id="264" r:id="rId14"/>
    <p:sldId id="396" r:id="rId15"/>
    <p:sldId id="426" r:id="rId16"/>
    <p:sldId id="388" r:id="rId17"/>
    <p:sldId id="275" r:id="rId18"/>
    <p:sldId id="422" r:id="rId19"/>
    <p:sldId id="401" r:id="rId20"/>
    <p:sldId id="404" r:id="rId21"/>
    <p:sldId id="399" r:id="rId22"/>
    <p:sldId id="428" r:id="rId23"/>
    <p:sldId id="262" r:id="rId24"/>
    <p:sldId id="406" r:id="rId25"/>
    <p:sldId id="427" r:id="rId26"/>
    <p:sldId id="273" r:id="rId27"/>
    <p:sldId id="414" r:id="rId28"/>
    <p:sldId id="266" r:id="rId29"/>
    <p:sldId id="415" r:id="rId30"/>
    <p:sldId id="417" r:id="rId31"/>
    <p:sldId id="418" r:id="rId32"/>
    <p:sldId id="421" r:id="rId33"/>
    <p:sldId id="29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ju PP" initials="SP" lastIdx="1" clrIdx="0">
    <p:extLst>
      <p:ext uri="{19B8F6BF-5375-455C-9EA6-DF929625EA0E}">
        <p15:presenceInfo xmlns="" xmlns:p15="http://schemas.microsoft.com/office/powerpoint/2012/main" userId="9e64959a615293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E43433"/>
    <a:srgbClr val="00B0D2"/>
    <a:srgbClr val="1C3850"/>
    <a:srgbClr val="FF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004" autoAdjust="0"/>
    <p:restoredTop sz="95220" autoAdjust="0"/>
  </p:normalViewPr>
  <p:slideViewPr>
    <p:cSldViewPr snapToGrid="0">
      <p:cViewPr>
        <p:scale>
          <a:sx n="75" d="100"/>
          <a:sy n="75" d="100"/>
        </p:scale>
        <p:origin x="-244" y="6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8D6C3-BC37-45A6-AD3E-EB31ABA7BC01}" type="datetimeFigureOut">
              <a:rPr lang="en-US" smtClean="0"/>
              <a:pPr/>
              <a:t>9/17/2020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0BB277-43AE-42B2-A60A-A4B9FA83294D}" type="slidenum">
              <a:rPr lang="en-US" smtClean="0"/>
              <a:pPr/>
              <a:t>‹#›</a:t>
            </a:fld>
            <a:endParaRPr lang="en-US"/>
          </a:p>
        </p:txBody>
      </p:sp>
    </p:spTree>
    <p:extLst>
      <p:ext uri="{BB962C8B-B14F-4D97-AF65-F5344CB8AC3E}">
        <p14:creationId xmlns="" xmlns:p14="http://schemas.microsoft.com/office/powerpoint/2010/main" val="400858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B5A96-1518-4EE1-88EA-952CAEAC91FF}" type="slidenum">
              <a:rPr lang="en-US" smtClean="0"/>
              <a:pPr/>
              <a:t>2</a:t>
            </a:fld>
            <a:endParaRPr lang="en-US" dirty="0"/>
          </a:p>
        </p:txBody>
      </p:sp>
    </p:spTree>
    <p:extLst>
      <p:ext uri="{BB962C8B-B14F-4D97-AF65-F5344CB8AC3E}">
        <p14:creationId xmlns="" xmlns:p14="http://schemas.microsoft.com/office/powerpoint/2010/main" val="3873565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pPr/>
              <a:t>14</a:t>
            </a:fld>
            <a:endParaRPr lang="en-US" noProof="0" dirty="0"/>
          </a:p>
        </p:txBody>
      </p:sp>
    </p:spTree>
    <p:extLst>
      <p:ext uri="{BB962C8B-B14F-4D97-AF65-F5344CB8AC3E}">
        <p14:creationId xmlns="" xmlns:p14="http://schemas.microsoft.com/office/powerpoint/2010/main" val="3904775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pPr/>
              <a:t>15</a:t>
            </a:fld>
            <a:endParaRPr lang="en-US" noProof="0" dirty="0"/>
          </a:p>
        </p:txBody>
      </p:sp>
    </p:spTree>
    <p:extLst>
      <p:ext uri="{BB962C8B-B14F-4D97-AF65-F5344CB8AC3E}">
        <p14:creationId xmlns="" xmlns:p14="http://schemas.microsoft.com/office/powerpoint/2010/main" val="2351136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pPr/>
              <a:t>20</a:t>
            </a:fld>
            <a:endParaRPr lang="en-US" noProof="0" dirty="0"/>
          </a:p>
        </p:txBody>
      </p:sp>
    </p:spTree>
    <p:extLst>
      <p:ext uri="{BB962C8B-B14F-4D97-AF65-F5344CB8AC3E}">
        <p14:creationId xmlns="" xmlns:p14="http://schemas.microsoft.com/office/powerpoint/2010/main" val="592779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pPr/>
              <a:t>21</a:t>
            </a:fld>
            <a:endParaRPr lang="en-US" noProof="0" dirty="0"/>
          </a:p>
        </p:txBody>
      </p:sp>
    </p:spTree>
    <p:extLst>
      <p:ext uri="{BB962C8B-B14F-4D97-AF65-F5344CB8AC3E}">
        <p14:creationId xmlns="" xmlns:p14="http://schemas.microsoft.com/office/powerpoint/2010/main" val="1183152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pPr/>
              <a:t>22</a:t>
            </a:fld>
            <a:endParaRPr lang="en-US" noProof="0" dirty="0"/>
          </a:p>
        </p:txBody>
      </p:sp>
    </p:spTree>
    <p:extLst>
      <p:ext uri="{BB962C8B-B14F-4D97-AF65-F5344CB8AC3E}">
        <p14:creationId xmlns="" xmlns:p14="http://schemas.microsoft.com/office/powerpoint/2010/main" val="1840753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pPr/>
              <a:t>23</a:t>
            </a:fld>
            <a:endParaRPr lang="en-US" noProof="0" dirty="0"/>
          </a:p>
        </p:txBody>
      </p:sp>
    </p:spTree>
    <p:extLst>
      <p:ext uri="{BB962C8B-B14F-4D97-AF65-F5344CB8AC3E}">
        <p14:creationId xmlns="" xmlns:p14="http://schemas.microsoft.com/office/powerpoint/2010/main" val="592779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pPr/>
              <a:t>24</a:t>
            </a:fld>
            <a:endParaRPr lang="en-US" noProof="0" dirty="0"/>
          </a:p>
        </p:txBody>
      </p:sp>
    </p:spTree>
    <p:extLst>
      <p:ext uri="{BB962C8B-B14F-4D97-AF65-F5344CB8AC3E}">
        <p14:creationId xmlns="" xmlns:p14="http://schemas.microsoft.com/office/powerpoint/2010/main" val="3172467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pPr/>
              <a:t>25</a:t>
            </a:fld>
            <a:endParaRPr lang="en-US" noProof="0" dirty="0"/>
          </a:p>
        </p:txBody>
      </p:sp>
    </p:spTree>
    <p:extLst>
      <p:ext uri="{BB962C8B-B14F-4D97-AF65-F5344CB8AC3E}">
        <p14:creationId xmlns="" xmlns:p14="http://schemas.microsoft.com/office/powerpoint/2010/main" val="3428933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B5A96-1518-4EE1-88EA-952CAEAC91FF}" type="slidenum">
              <a:rPr lang="en-US" smtClean="0"/>
              <a:pPr/>
              <a:t>26</a:t>
            </a:fld>
            <a:endParaRPr lang="en-US"/>
          </a:p>
        </p:txBody>
      </p:sp>
    </p:spTree>
    <p:extLst>
      <p:ext uri="{BB962C8B-B14F-4D97-AF65-F5344CB8AC3E}">
        <p14:creationId xmlns="" xmlns:p14="http://schemas.microsoft.com/office/powerpoint/2010/main" val="409621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pPr/>
              <a:t>3</a:t>
            </a:fld>
            <a:endParaRPr lang="en-US" dirty="0"/>
          </a:p>
        </p:txBody>
      </p:sp>
    </p:spTree>
    <p:extLst>
      <p:ext uri="{BB962C8B-B14F-4D97-AF65-F5344CB8AC3E}">
        <p14:creationId xmlns="" xmlns:p14="http://schemas.microsoft.com/office/powerpoint/2010/main" val="356945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pPr/>
              <a:t>4</a:t>
            </a:fld>
            <a:endParaRPr lang="en-US" dirty="0"/>
          </a:p>
        </p:txBody>
      </p:sp>
    </p:spTree>
    <p:extLst>
      <p:ext uri="{BB962C8B-B14F-4D97-AF65-F5344CB8AC3E}">
        <p14:creationId xmlns="" xmlns:p14="http://schemas.microsoft.com/office/powerpoint/2010/main" val="1243725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pPr/>
              <a:t>5</a:t>
            </a:fld>
            <a:endParaRPr lang="en-US" dirty="0"/>
          </a:p>
        </p:txBody>
      </p:sp>
    </p:spTree>
    <p:extLst>
      <p:ext uri="{BB962C8B-B14F-4D97-AF65-F5344CB8AC3E}">
        <p14:creationId xmlns="" xmlns:p14="http://schemas.microsoft.com/office/powerpoint/2010/main" val="13934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B5A96-1518-4EE1-88EA-952CAEAC91FF}" type="slidenum">
              <a:rPr lang="en-US" smtClean="0"/>
              <a:pPr/>
              <a:t>7</a:t>
            </a:fld>
            <a:endParaRPr lang="en-US"/>
          </a:p>
        </p:txBody>
      </p:sp>
    </p:spTree>
    <p:extLst>
      <p:ext uri="{BB962C8B-B14F-4D97-AF65-F5344CB8AC3E}">
        <p14:creationId xmlns="" xmlns:p14="http://schemas.microsoft.com/office/powerpoint/2010/main" val="3464703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B5A96-1518-4EE1-88EA-952CAEAC91FF}" type="slidenum">
              <a:rPr lang="en-US" smtClean="0"/>
              <a:pPr/>
              <a:t>8</a:t>
            </a:fld>
            <a:endParaRPr lang="en-US"/>
          </a:p>
        </p:txBody>
      </p:sp>
    </p:spTree>
    <p:extLst>
      <p:ext uri="{BB962C8B-B14F-4D97-AF65-F5344CB8AC3E}">
        <p14:creationId xmlns="" xmlns:p14="http://schemas.microsoft.com/office/powerpoint/2010/main" val="3233353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B5A96-1518-4EE1-88EA-952CAEAC91FF}" type="slidenum">
              <a:rPr lang="en-US" smtClean="0"/>
              <a:pPr/>
              <a:t>9</a:t>
            </a:fld>
            <a:endParaRPr lang="en-US"/>
          </a:p>
        </p:txBody>
      </p:sp>
    </p:spTree>
    <p:extLst>
      <p:ext uri="{BB962C8B-B14F-4D97-AF65-F5344CB8AC3E}">
        <p14:creationId xmlns="" xmlns:p14="http://schemas.microsoft.com/office/powerpoint/2010/main" val="3402900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pPr/>
              <a:t>10</a:t>
            </a:fld>
            <a:endParaRPr lang="en-US" noProof="0" dirty="0"/>
          </a:p>
        </p:txBody>
      </p:sp>
    </p:spTree>
    <p:extLst>
      <p:ext uri="{BB962C8B-B14F-4D97-AF65-F5344CB8AC3E}">
        <p14:creationId xmlns="" xmlns:p14="http://schemas.microsoft.com/office/powerpoint/2010/main" val="3172467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pPr/>
              <a:t>12</a:t>
            </a:fld>
            <a:endParaRPr lang="en-US" noProof="0" dirty="0"/>
          </a:p>
        </p:txBody>
      </p:sp>
    </p:spTree>
    <p:extLst>
      <p:ext uri="{BB962C8B-B14F-4D97-AF65-F5344CB8AC3E}">
        <p14:creationId xmlns="" xmlns:p14="http://schemas.microsoft.com/office/powerpoint/2010/main" val="667967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903C08-30D6-44DB-9A74-7324590A11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7004E57-834C-42CC-B2E9-9D698BC3D9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482A04B-F266-4795-85AE-F78A7CC7F460}"/>
              </a:ext>
            </a:extLst>
          </p:cNvPr>
          <p:cNvSpPr>
            <a:spLocks noGrp="1"/>
          </p:cNvSpPr>
          <p:nvPr>
            <p:ph type="dt" sz="half" idx="10"/>
          </p:nvPr>
        </p:nvSpPr>
        <p:spPr/>
        <p:txBody>
          <a:bodyPr/>
          <a:lstStyle/>
          <a:p>
            <a:fld id="{2A4A24D3-7FF1-4283-B209-54B3470486EE}" type="datetimeFigureOut">
              <a:rPr lang="en-US" smtClean="0"/>
              <a:pPr/>
              <a:t>9/17/2020</a:t>
            </a:fld>
            <a:endParaRPr lang="en-US"/>
          </a:p>
        </p:txBody>
      </p:sp>
      <p:sp>
        <p:nvSpPr>
          <p:cNvPr id="5" name="Footer Placeholder 4">
            <a:extLst>
              <a:ext uri="{FF2B5EF4-FFF2-40B4-BE49-F238E27FC236}">
                <a16:creationId xmlns="" xmlns:a16="http://schemas.microsoft.com/office/drawing/2014/main" id="{1E7B7435-9AB5-4628-8F2F-ED301EA0A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8F6A9D6-178B-4132-BD9E-88D5DF5CB90A}"/>
              </a:ext>
            </a:extLst>
          </p:cNvPr>
          <p:cNvSpPr>
            <a:spLocks noGrp="1"/>
          </p:cNvSpPr>
          <p:nvPr>
            <p:ph type="sldNum" sz="quarter" idx="12"/>
          </p:nvPr>
        </p:nvSpPr>
        <p:spPr/>
        <p:txBody>
          <a:bodyPr/>
          <a:lstStyle/>
          <a:p>
            <a:fld id="{C56282FE-22FA-4393-B871-CE66149A29BD}" type="slidenum">
              <a:rPr lang="en-US" smtClean="0"/>
              <a:pPr/>
              <a:t>‹#›</a:t>
            </a:fld>
            <a:endParaRPr lang="en-US"/>
          </a:p>
        </p:txBody>
      </p:sp>
    </p:spTree>
    <p:extLst>
      <p:ext uri="{BB962C8B-B14F-4D97-AF65-F5344CB8AC3E}">
        <p14:creationId xmlns="" xmlns:p14="http://schemas.microsoft.com/office/powerpoint/2010/main" val="414850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8748BC-6337-43BF-AFFA-243A7FCFA3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C6D4230-1D48-4452-8C79-AFA114C8F4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2719D66-B567-4913-A213-FE8ECFF67002}"/>
              </a:ext>
            </a:extLst>
          </p:cNvPr>
          <p:cNvSpPr>
            <a:spLocks noGrp="1"/>
          </p:cNvSpPr>
          <p:nvPr>
            <p:ph type="dt" sz="half" idx="10"/>
          </p:nvPr>
        </p:nvSpPr>
        <p:spPr/>
        <p:txBody>
          <a:bodyPr/>
          <a:lstStyle/>
          <a:p>
            <a:fld id="{2A4A24D3-7FF1-4283-B209-54B3470486EE}" type="datetimeFigureOut">
              <a:rPr lang="en-US" smtClean="0"/>
              <a:pPr/>
              <a:t>9/17/2020</a:t>
            </a:fld>
            <a:endParaRPr lang="en-US"/>
          </a:p>
        </p:txBody>
      </p:sp>
      <p:sp>
        <p:nvSpPr>
          <p:cNvPr id="5" name="Footer Placeholder 4">
            <a:extLst>
              <a:ext uri="{FF2B5EF4-FFF2-40B4-BE49-F238E27FC236}">
                <a16:creationId xmlns="" xmlns:a16="http://schemas.microsoft.com/office/drawing/2014/main" id="{B9D1EE42-7FA7-4F69-A248-8C335A2B2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8403144-F07F-47DE-9EB5-F7B024B672E2}"/>
              </a:ext>
            </a:extLst>
          </p:cNvPr>
          <p:cNvSpPr>
            <a:spLocks noGrp="1"/>
          </p:cNvSpPr>
          <p:nvPr>
            <p:ph type="sldNum" sz="quarter" idx="12"/>
          </p:nvPr>
        </p:nvSpPr>
        <p:spPr/>
        <p:txBody>
          <a:bodyPr/>
          <a:lstStyle/>
          <a:p>
            <a:fld id="{C56282FE-22FA-4393-B871-CE66149A29BD}" type="slidenum">
              <a:rPr lang="en-US" smtClean="0"/>
              <a:pPr/>
              <a:t>‹#›</a:t>
            </a:fld>
            <a:endParaRPr lang="en-US"/>
          </a:p>
        </p:txBody>
      </p:sp>
    </p:spTree>
    <p:extLst>
      <p:ext uri="{BB962C8B-B14F-4D97-AF65-F5344CB8AC3E}">
        <p14:creationId xmlns="" xmlns:p14="http://schemas.microsoft.com/office/powerpoint/2010/main" val="2166843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DE368D3-C7DF-49DD-AE05-572E561D87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399D773-329F-423C-AB67-8D76575786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C45CF08-ABE5-47EE-ADDF-6AFEAC9A00F9}"/>
              </a:ext>
            </a:extLst>
          </p:cNvPr>
          <p:cNvSpPr>
            <a:spLocks noGrp="1"/>
          </p:cNvSpPr>
          <p:nvPr>
            <p:ph type="dt" sz="half" idx="10"/>
          </p:nvPr>
        </p:nvSpPr>
        <p:spPr/>
        <p:txBody>
          <a:bodyPr/>
          <a:lstStyle/>
          <a:p>
            <a:fld id="{2A4A24D3-7FF1-4283-B209-54B3470486EE}" type="datetimeFigureOut">
              <a:rPr lang="en-US" smtClean="0"/>
              <a:pPr/>
              <a:t>9/17/2020</a:t>
            </a:fld>
            <a:endParaRPr lang="en-US"/>
          </a:p>
        </p:txBody>
      </p:sp>
      <p:sp>
        <p:nvSpPr>
          <p:cNvPr id="5" name="Footer Placeholder 4">
            <a:extLst>
              <a:ext uri="{FF2B5EF4-FFF2-40B4-BE49-F238E27FC236}">
                <a16:creationId xmlns="" xmlns:a16="http://schemas.microsoft.com/office/drawing/2014/main" id="{D4D008CC-5217-4E13-A1D6-B167DA273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0273AF0-2C5C-435A-8E05-38335CB5B306}"/>
              </a:ext>
            </a:extLst>
          </p:cNvPr>
          <p:cNvSpPr>
            <a:spLocks noGrp="1"/>
          </p:cNvSpPr>
          <p:nvPr>
            <p:ph type="sldNum" sz="quarter" idx="12"/>
          </p:nvPr>
        </p:nvSpPr>
        <p:spPr/>
        <p:txBody>
          <a:bodyPr/>
          <a:lstStyle/>
          <a:p>
            <a:fld id="{C56282FE-22FA-4393-B871-CE66149A29BD}" type="slidenum">
              <a:rPr lang="en-US" smtClean="0"/>
              <a:pPr/>
              <a:t>‹#›</a:t>
            </a:fld>
            <a:endParaRPr lang="en-US"/>
          </a:p>
        </p:txBody>
      </p:sp>
    </p:spTree>
    <p:extLst>
      <p:ext uri="{BB962C8B-B14F-4D97-AF65-F5344CB8AC3E}">
        <p14:creationId xmlns="" xmlns:p14="http://schemas.microsoft.com/office/powerpoint/2010/main" val="761420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 xmlns:p14="http://schemas.microsoft.com/office/powerpoint/2010/main" val="960664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4232275" cy="6858000"/>
          </a:xfrm>
        </p:spPr>
        <p:txBody>
          <a:bodyPr/>
          <a:lstStyle/>
          <a:p>
            <a:r>
              <a:rPr lang="en-US"/>
              <a:t>Click icon to add picture</a:t>
            </a:r>
            <a:endParaRPr lang="en-US" dirty="0"/>
          </a:p>
        </p:txBody>
      </p:sp>
      <p:sp>
        <p:nvSpPr>
          <p:cNvPr id="2" name="Title 1"/>
          <p:cNvSpPr>
            <a:spLocks noGrp="1"/>
          </p:cNvSpPr>
          <p:nvPr>
            <p:ph type="title"/>
          </p:nvPr>
        </p:nvSpPr>
        <p:spPr>
          <a:xfrm>
            <a:off x="4900927" y="709565"/>
            <a:ext cx="6650991" cy="699407"/>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632857"/>
            <a:ext cx="6650991" cy="4205188"/>
          </a:xfrm>
        </p:spPr>
        <p:txBody>
          <a:bodyPr anchor="t">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pPr/>
              <a:t>9/17/2020</a:t>
            </a:fld>
            <a:endParaRPr lang="en-US" dirty="0"/>
          </a:p>
        </p:txBody>
      </p:sp>
      <p:sp>
        <p:nvSpPr>
          <p:cNvPr id="10" name="Footer Placeholder 9">
            <a:extLst>
              <a:ext uri="{FF2B5EF4-FFF2-40B4-BE49-F238E27FC236}">
                <a16:creationId xmlns=""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3913120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pPr/>
              <a:t>‹#›</a:t>
            </a:fld>
            <a:endParaRPr lang="en-US" dirty="0"/>
          </a:p>
        </p:txBody>
      </p:sp>
      <p:sp>
        <p:nvSpPr>
          <p:cNvPr id="13" name="Picture Placeholder 6">
            <a:extLst>
              <a:ext uri="{FF2B5EF4-FFF2-40B4-BE49-F238E27FC236}">
                <a16:creationId xmlns=""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4" name="Rectangle 3">
            <a:extLst>
              <a:ext uri="{FF2B5EF4-FFF2-40B4-BE49-F238E27FC236}">
                <a16:creationId xmlns=""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3601286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p:cNvSpPr>
            <a:spLocks noGrp="1"/>
          </p:cNvSpPr>
          <p:nvPr>
            <p:ph type="title"/>
          </p:nvPr>
        </p:nvSpPr>
        <p:spPr>
          <a:xfrm>
            <a:off x="4984722" y="548355"/>
            <a:ext cx="6054846" cy="634336"/>
          </a:xfrm>
        </p:spPr>
        <p:txBody>
          <a:bodyPr anchor="ctr">
            <a:noAutofit/>
          </a:bodyPr>
          <a:lstStyle>
            <a:lvl1pPr>
              <a:lnSpc>
                <a:spcPct val="90000"/>
              </a:lnSpc>
              <a:defRPr sz="36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5100833" y="1611313"/>
            <a:ext cx="6072099" cy="3755104"/>
          </a:xfrm>
        </p:spPr>
        <p:txBody>
          <a:bodyPr anchor="t">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6DA3ABBD-A00D-4624-9D57-736F5DDBFABC}" type="datetime1">
              <a:rPr lang="en-US" noProof="0" smtClean="0"/>
              <a:pPr/>
              <a:t>9/17/2020</a:t>
            </a:fld>
            <a:endParaRPr lang="en-US" noProof="0" dirty="0"/>
          </a:p>
        </p:txBody>
      </p:sp>
      <p:sp>
        <p:nvSpPr>
          <p:cNvPr id="13" name="Footer Placeholder 2">
            <a:extLst>
              <a:ext uri="{FF2B5EF4-FFF2-40B4-BE49-F238E27FC236}">
                <a16:creationId xmlns=""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Picture Placeholder 9">
            <a:extLst>
              <a:ext uri="{FF2B5EF4-FFF2-40B4-BE49-F238E27FC236}">
                <a16:creationId xmlns=""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tx1">
                    <a:lumMod val="75000"/>
                    <a:lumOff val="25000"/>
                  </a:schemeClr>
                </a:solidFill>
              </a:defRPr>
            </a:lvl1pPr>
          </a:lstStyle>
          <a:p>
            <a:r>
              <a:rPr lang="en-US" noProof="0"/>
              <a:t>Click icon to add picture</a:t>
            </a:r>
            <a:endParaRPr lang="en-US" noProof="0" dirty="0"/>
          </a:p>
        </p:txBody>
      </p:sp>
    </p:spTree>
    <p:extLst>
      <p:ext uri="{BB962C8B-B14F-4D97-AF65-F5344CB8AC3E}">
        <p14:creationId xmlns="" xmlns:p14="http://schemas.microsoft.com/office/powerpoint/2010/main" val="3974389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and Left Picture Layout">
    <p:spTree>
      <p:nvGrpSpPr>
        <p:cNvPr id="1" name=""/>
        <p:cNvGrpSpPr/>
        <p:nvPr/>
      </p:nvGrpSpPr>
      <p:grpSpPr>
        <a:xfrm>
          <a:off x="0" y="0"/>
          <a:ext cx="0" cy="0"/>
          <a:chOff x="0" y="0"/>
          <a:chExt cx="0" cy="0"/>
        </a:xfrm>
      </p:grpSpPr>
      <p:sp>
        <p:nvSpPr>
          <p:cNvPr id="10" name="Rectangle 18" descr="Rectangle shape">
            <a:extLst>
              <a:ext uri="{FF2B5EF4-FFF2-40B4-BE49-F238E27FC236}">
                <a16:creationId xmlns="" xmlns:a16="http://schemas.microsoft.com/office/drawing/2014/main" id="{D2154103-FC4F-4381-B8F8-EBD2FE883B77}"/>
              </a:ext>
            </a:extLst>
          </p:cNvPr>
          <p:cNvSpPr/>
          <p:nvPr userDrawn="1"/>
        </p:nvSpPr>
        <p:spPr>
          <a:xfrm>
            <a:off x="-1" y="2816577"/>
            <a:ext cx="852334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Picture Placeholder 7">
            <a:extLst>
              <a:ext uri="{FF2B5EF4-FFF2-40B4-BE49-F238E27FC236}">
                <a16:creationId xmlns="" xmlns:a16="http://schemas.microsoft.com/office/drawing/2014/main" id="{7BF30168-0B34-44BC-AACE-89DE62358C88}"/>
              </a:ext>
            </a:extLst>
          </p:cNvPr>
          <p:cNvSpPr>
            <a:spLocks noGrp="1"/>
          </p:cNvSpPr>
          <p:nvPr>
            <p:ph type="pic" sz="quarter" idx="14"/>
          </p:nvPr>
        </p:nvSpPr>
        <p:spPr>
          <a:xfrm>
            <a:off x="838200" y="765174"/>
            <a:ext cx="4429125" cy="6092825"/>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11" name="Title 1">
            <a:extLst>
              <a:ext uri="{FF2B5EF4-FFF2-40B4-BE49-F238E27FC236}">
                <a16:creationId xmlns="" xmlns:a16="http://schemas.microsoft.com/office/drawing/2014/main" id="{58EFAFB9-41FD-471B-8C26-B5481B74C36E}"/>
              </a:ext>
            </a:extLst>
          </p:cNvPr>
          <p:cNvSpPr>
            <a:spLocks noGrp="1"/>
          </p:cNvSpPr>
          <p:nvPr>
            <p:ph type="title" hasCustomPrompt="1"/>
          </p:nvPr>
        </p:nvSpPr>
        <p:spPr>
          <a:xfrm>
            <a:off x="6079061" y="1391821"/>
            <a:ext cx="5252202"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 xmlns:a16="http://schemas.microsoft.com/office/drawing/2014/main" id="{EE15F6C3-281B-4328-BDB8-4C898228A1B0}"/>
              </a:ext>
            </a:extLst>
          </p:cNvPr>
          <p:cNvSpPr>
            <a:spLocks noGrp="1"/>
          </p:cNvSpPr>
          <p:nvPr>
            <p:ph type="pic" sz="quarter" idx="16"/>
          </p:nvPr>
        </p:nvSpPr>
        <p:spPr>
          <a:xfrm>
            <a:off x="9024423"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Text Placeholder 2">
            <a:extLst>
              <a:ext uri="{FF2B5EF4-FFF2-40B4-BE49-F238E27FC236}">
                <a16:creationId xmlns="" xmlns:a16="http://schemas.microsoft.com/office/drawing/2014/main" id="{BEB1C6EE-FA97-4634-A102-9B45058E9E25}"/>
              </a:ext>
            </a:extLst>
          </p:cNvPr>
          <p:cNvSpPr>
            <a:spLocks noGrp="1"/>
          </p:cNvSpPr>
          <p:nvPr>
            <p:ph type="body" idx="13"/>
          </p:nvPr>
        </p:nvSpPr>
        <p:spPr>
          <a:xfrm>
            <a:off x="6107591" y="3203259"/>
            <a:ext cx="5223672" cy="2880344"/>
          </a:xfrm>
        </p:spPr>
        <p:txBody>
          <a:bodyPr lIns="0" tIns="0" rIns="0" bIns="0" anchor="t" anchorCtr="0">
            <a:normAutofit/>
          </a:bodyPr>
          <a:lstStyle>
            <a:lvl1pPr marL="216000" indent="-21600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 xmlns:p14="http://schemas.microsoft.com/office/powerpoint/2010/main" val="2692149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 xmlns:p14="http://schemas.microsoft.com/office/powerpoint/2010/main" val="1917762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pPr/>
              <a:t>‹#›</a:t>
            </a:fld>
            <a:endParaRPr lang="en-US" dirty="0"/>
          </a:p>
        </p:txBody>
      </p:sp>
      <p:sp>
        <p:nvSpPr>
          <p:cNvPr id="8" name="Picture Placeholder 6">
            <a:extLst>
              <a:ext uri="{FF2B5EF4-FFF2-40B4-BE49-F238E27FC236}">
                <a16:creationId xmlns=""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 xmlns:p14="http://schemas.microsoft.com/office/powerpoint/2010/main" val="2363563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FC7AEF-AD00-4036-A16B-CA9E3FDFE5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AF3BA3D-67D9-4334-94EC-C642E49C2D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CC7DA4E-2A55-4E2B-BFE5-001DC762C315}"/>
              </a:ext>
            </a:extLst>
          </p:cNvPr>
          <p:cNvSpPr>
            <a:spLocks noGrp="1"/>
          </p:cNvSpPr>
          <p:nvPr>
            <p:ph type="dt" sz="half" idx="10"/>
          </p:nvPr>
        </p:nvSpPr>
        <p:spPr/>
        <p:txBody>
          <a:bodyPr/>
          <a:lstStyle/>
          <a:p>
            <a:fld id="{2A4A24D3-7FF1-4283-B209-54B3470486EE}" type="datetimeFigureOut">
              <a:rPr lang="en-US" smtClean="0"/>
              <a:pPr/>
              <a:t>9/17/2020</a:t>
            </a:fld>
            <a:endParaRPr lang="en-US"/>
          </a:p>
        </p:txBody>
      </p:sp>
      <p:sp>
        <p:nvSpPr>
          <p:cNvPr id="5" name="Footer Placeholder 4">
            <a:extLst>
              <a:ext uri="{FF2B5EF4-FFF2-40B4-BE49-F238E27FC236}">
                <a16:creationId xmlns="" xmlns:a16="http://schemas.microsoft.com/office/drawing/2014/main" id="{04D1EE0A-F308-4A95-8B44-9A1EC4B59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2473726-45D0-474E-8D82-4DD25762C0E3}"/>
              </a:ext>
            </a:extLst>
          </p:cNvPr>
          <p:cNvSpPr>
            <a:spLocks noGrp="1"/>
          </p:cNvSpPr>
          <p:nvPr>
            <p:ph type="sldNum" sz="quarter" idx="12"/>
          </p:nvPr>
        </p:nvSpPr>
        <p:spPr/>
        <p:txBody>
          <a:bodyPr/>
          <a:lstStyle/>
          <a:p>
            <a:fld id="{C56282FE-22FA-4393-B871-CE66149A29BD}" type="slidenum">
              <a:rPr lang="en-US" smtClean="0"/>
              <a:pPr/>
              <a:t>‹#›</a:t>
            </a:fld>
            <a:endParaRPr lang="en-US"/>
          </a:p>
        </p:txBody>
      </p:sp>
    </p:spTree>
    <p:extLst>
      <p:ext uri="{BB962C8B-B14F-4D97-AF65-F5344CB8AC3E}">
        <p14:creationId xmlns="" xmlns:p14="http://schemas.microsoft.com/office/powerpoint/2010/main" val="228903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6595A6-608B-490B-BEDA-33B13D333A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722469E-279C-447D-B031-11DD34E334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3B99531-8E68-4974-A507-3E8A8B976CD7}"/>
              </a:ext>
            </a:extLst>
          </p:cNvPr>
          <p:cNvSpPr>
            <a:spLocks noGrp="1"/>
          </p:cNvSpPr>
          <p:nvPr>
            <p:ph type="dt" sz="half" idx="10"/>
          </p:nvPr>
        </p:nvSpPr>
        <p:spPr/>
        <p:txBody>
          <a:bodyPr/>
          <a:lstStyle/>
          <a:p>
            <a:fld id="{2A4A24D3-7FF1-4283-B209-54B3470486EE}" type="datetimeFigureOut">
              <a:rPr lang="en-US" smtClean="0"/>
              <a:pPr/>
              <a:t>9/17/2020</a:t>
            </a:fld>
            <a:endParaRPr lang="en-US"/>
          </a:p>
        </p:txBody>
      </p:sp>
      <p:sp>
        <p:nvSpPr>
          <p:cNvPr id="5" name="Footer Placeholder 4">
            <a:extLst>
              <a:ext uri="{FF2B5EF4-FFF2-40B4-BE49-F238E27FC236}">
                <a16:creationId xmlns="" xmlns:a16="http://schemas.microsoft.com/office/drawing/2014/main" id="{1C94A0A7-AD29-488A-9B41-D7E3D11B5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ED6AE33-5983-4460-92CB-D00143FC5DF1}"/>
              </a:ext>
            </a:extLst>
          </p:cNvPr>
          <p:cNvSpPr>
            <a:spLocks noGrp="1"/>
          </p:cNvSpPr>
          <p:nvPr>
            <p:ph type="sldNum" sz="quarter" idx="12"/>
          </p:nvPr>
        </p:nvSpPr>
        <p:spPr/>
        <p:txBody>
          <a:bodyPr/>
          <a:lstStyle/>
          <a:p>
            <a:fld id="{C56282FE-22FA-4393-B871-CE66149A29BD}" type="slidenum">
              <a:rPr lang="en-US" smtClean="0"/>
              <a:pPr/>
              <a:t>‹#›</a:t>
            </a:fld>
            <a:endParaRPr lang="en-US"/>
          </a:p>
        </p:txBody>
      </p:sp>
    </p:spTree>
    <p:extLst>
      <p:ext uri="{BB962C8B-B14F-4D97-AF65-F5344CB8AC3E}">
        <p14:creationId xmlns="" xmlns:p14="http://schemas.microsoft.com/office/powerpoint/2010/main" val="388886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C650E5-ABE9-4D29-AABF-EBA3CB51C0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3627020-75A7-4F21-9F35-66CF6192E5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C4A3FFF-8103-47E9-86E2-77495FB463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AB7DC59-5E99-43E0-BB6B-3C52143290CD}"/>
              </a:ext>
            </a:extLst>
          </p:cNvPr>
          <p:cNvSpPr>
            <a:spLocks noGrp="1"/>
          </p:cNvSpPr>
          <p:nvPr>
            <p:ph type="dt" sz="half" idx="10"/>
          </p:nvPr>
        </p:nvSpPr>
        <p:spPr/>
        <p:txBody>
          <a:bodyPr/>
          <a:lstStyle/>
          <a:p>
            <a:fld id="{2A4A24D3-7FF1-4283-B209-54B3470486EE}" type="datetimeFigureOut">
              <a:rPr lang="en-US" smtClean="0"/>
              <a:pPr/>
              <a:t>9/17/2020</a:t>
            </a:fld>
            <a:endParaRPr lang="en-US"/>
          </a:p>
        </p:txBody>
      </p:sp>
      <p:sp>
        <p:nvSpPr>
          <p:cNvPr id="6" name="Footer Placeholder 5">
            <a:extLst>
              <a:ext uri="{FF2B5EF4-FFF2-40B4-BE49-F238E27FC236}">
                <a16:creationId xmlns="" xmlns:a16="http://schemas.microsoft.com/office/drawing/2014/main" id="{EB27F57F-ADEC-41AD-87BE-D376090E1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DE58416-8C80-4C40-9CB3-8AAD08C30DEE}"/>
              </a:ext>
            </a:extLst>
          </p:cNvPr>
          <p:cNvSpPr>
            <a:spLocks noGrp="1"/>
          </p:cNvSpPr>
          <p:nvPr>
            <p:ph type="sldNum" sz="quarter" idx="12"/>
          </p:nvPr>
        </p:nvSpPr>
        <p:spPr/>
        <p:txBody>
          <a:bodyPr/>
          <a:lstStyle/>
          <a:p>
            <a:fld id="{C56282FE-22FA-4393-B871-CE66149A29BD}" type="slidenum">
              <a:rPr lang="en-US" smtClean="0"/>
              <a:pPr/>
              <a:t>‹#›</a:t>
            </a:fld>
            <a:endParaRPr lang="en-US"/>
          </a:p>
        </p:txBody>
      </p:sp>
    </p:spTree>
    <p:extLst>
      <p:ext uri="{BB962C8B-B14F-4D97-AF65-F5344CB8AC3E}">
        <p14:creationId xmlns="" xmlns:p14="http://schemas.microsoft.com/office/powerpoint/2010/main" val="1277694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BF43B9-6594-4C37-A5F7-5B445C8493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FD9332-50B7-4497-A613-1C497A1D4E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EACE638-7450-4CB6-88AF-939FEAA10A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5088322-B91E-42DA-976F-3BF9248453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9ABB77A-7B87-49C8-9131-320C96C221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87D4ED4-C4E3-4103-93FB-AEF0EAEA9FB9}"/>
              </a:ext>
            </a:extLst>
          </p:cNvPr>
          <p:cNvSpPr>
            <a:spLocks noGrp="1"/>
          </p:cNvSpPr>
          <p:nvPr>
            <p:ph type="dt" sz="half" idx="10"/>
          </p:nvPr>
        </p:nvSpPr>
        <p:spPr/>
        <p:txBody>
          <a:bodyPr/>
          <a:lstStyle/>
          <a:p>
            <a:fld id="{2A4A24D3-7FF1-4283-B209-54B3470486EE}" type="datetimeFigureOut">
              <a:rPr lang="en-US" smtClean="0"/>
              <a:pPr/>
              <a:t>9/17/2020</a:t>
            </a:fld>
            <a:endParaRPr lang="en-US"/>
          </a:p>
        </p:txBody>
      </p:sp>
      <p:sp>
        <p:nvSpPr>
          <p:cNvPr id="8" name="Footer Placeholder 7">
            <a:extLst>
              <a:ext uri="{FF2B5EF4-FFF2-40B4-BE49-F238E27FC236}">
                <a16:creationId xmlns="" xmlns:a16="http://schemas.microsoft.com/office/drawing/2014/main" id="{C6625B54-F59B-4ED6-A087-92B1E47C38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A1C449A-EA49-4A3E-A2CA-94606B151D36}"/>
              </a:ext>
            </a:extLst>
          </p:cNvPr>
          <p:cNvSpPr>
            <a:spLocks noGrp="1"/>
          </p:cNvSpPr>
          <p:nvPr>
            <p:ph type="sldNum" sz="quarter" idx="12"/>
          </p:nvPr>
        </p:nvSpPr>
        <p:spPr/>
        <p:txBody>
          <a:bodyPr/>
          <a:lstStyle/>
          <a:p>
            <a:fld id="{C56282FE-22FA-4393-B871-CE66149A29BD}" type="slidenum">
              <a:rPr lang="en-US" smtClean="0"/>
              <a:pPr/>
              <a:t>‹#›</a:t>
            </a:fld>
            <a:endParaRPr lang="en-US"/>
          </a:p>
        </p:txBody>
      </p:sp>
    </p:spTree>
    <p:extLst>
      <p:ext uri="{BB962C8B-B14F-4D97-AF65-F5344CB8AC3E}">
        <p14:creationId xmlns="" xmlns:p14="http://schemas.microsoft.com/office/powerpoint/2010/main" val="2859223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AAD222-ABC8-49EE-AD95-F0BA497651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C620668-A9D9-4564-9A74-B2D42396CED5}"/>
              </a:ext>
            </a:extLst>
          </p:cNvPr>
          <p:cNvSpPr>
            <a:spLocks noGrp="1"/>
          </p:cNvSpPr>
          <p:nvPr>
            <p:ph type="dt" sz="half" idx="10"/>
          </p:nvPr>
        </p:nvSpPr>
        <p:spPr/>
        <p:txBody>
          <a:bodyPr/>
          <a:lstStyle/>
          <a:p>
            <a:fld id="{2A4A24D3-7FF1-4283-B209-54B3470486EE}" type="datetimeFigureOut">
              <a:rPr lang="en-US" smtClean="0"/>
              <a:pPr/>
              <a:t>9/17/2020</a:t>
            </a:fld>
            <a:endParaRPr lang="en-US"/>
          </a:p>
        </p:txBody>
      </p:sp>
      <p:sp>
        <p:nvSpPr>
          <p:cNvPr id="4" name="Footer Placeholder 3">
            <a:extLst>
              <a:ext uri="{FF2B5EF4-FFF2-40B4-BE49-F238E27FC236}">
                <a16:creationId xmlns="" xmlns:a16="http://schemas.microsoft.com/office/drawing/2014/main" id="{F35C6449-E908-42F8-A533-4A7D6062F6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1DA2F7D-FC76-4D69-9B94-048B868CA9EF}"/>
              </a:ext>
            </a:extLst>
          </p:cNvPr>
          <p:cNvSpPr>
            <a:spLocks noGrp="1"/>
          </p:cNvSpPr>
          <p:nvPr>
            <p:ph type="sldNum" sz="quarter" idx="12"/>
          </p:nvPr>
        </p:nvSpPr>
        <p:spPr/>
        <p:txBody>
          <a:bodyPr/>
          <a:lstStyle/>
          <a:p>
            <a:fld id="{C56282FE-22FA-4393-B871-CE66149A29BD}" type="slidenum">
              <a:rPr lang="en-US" smtClean="0"/>
              <a:pPr/>
              <a:t>‹#›</a:t>
            </a:fld>
            <a:endParaRPr lang="en-US"/>
          </a:p>
        </p:txBody>
      </p:sp>
    </p:spTree>
    <p:extLst>
      <p:ext uri="{BB962C8B-B14F-4D97-AF65-F5344CB8AC3E}">
        <p14:creationId xmlns="" xmlns:p14="http://schemas.microsoft.com/office/powerpoint/2010/main" val="3117777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C6EA35F-CAB6-4F69-8B00-04CA6B15E76C}"/>
              </a:ext>
            </a:extLst>
          </p:cNvPr>
          <p:cNvSpPr>
            <a:spLocks noGrp="1"/>
          </p:cNvSpPr>
          <p:nvPr>
            <p:ph type="dt" sz="half" idx="10"/>
          </p:nvPr>
        </p:nvSpPr>
        <p:spPr/>
        <p:txBody>
          <a:bodyPr/>
          <a:lstStyle/>
          <a:p>
            <a:fld id="{2A4A24D3-7FF1-4283-B209-54B3470486EE}" type="datetimeFigureOut">
              <a:rPr lang="en-US" smtClean="0"/>
              <a:pPr/>
              <a:t>9/17/2020</a:t>
            </a:fld>
            <a:endParaRPr lang="en-US"/>
          </a:p>
        </p:txBody>
      </p:sp>
      <p:sp>
        <p:nvSpPr>
          <p:cNvPr id="3" name="Footer Placeholder 2">
            <a:extLst>
              <a:ext uri="{FF2B5EF4-FFF2-40B4-BE49-F238E27FC236}">
                <a16:creationId xmlns="" xmlns:a16="http://schemas.microsoft.com/office/drawing/2014/main" id="{4CF113B9-B280-42FD-8CA3-50885FC26C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85435CB-CB32-418C-B230-E7DA3D4EE775}"/>
              </a:ext>
            </a:extLst>
          </p:cNvPr>
          <p:cNvSpPr>
            <a:spLocks noGrp="1"/>
          </p:cNvSpPr>
          <p:nvPr>
            <p:ph type="sldNum" sz="quarter" idx="12"/>
          </p:nvPr>
        </p:nvSpPr>
        <p:spPr/>
        <p:txBody>
          <a:bodyPr/>
          <a:lstStyle/>
          <a:p>
            <a:fld id="{C56282FE-22FA-4393-B871-CE66149A29BD}" type="slidenum">
              <a:rPr lang="en-US" smtClean="0"/>
              <a:pPr/>
              <a:t>‹#›</a:t>
            </a:fld>
            <a:endParaRPr lang="en-US"/>
          </a:p>
        </p:txBody>
      </p:sp>
    </p:spTree>
    <p:extLst>
      <p:ext uri="{BB962C8B-B14F-4D97-AF65-F5344CB8AC3E}">
        <p14:creationId xmlns="" xmlns:p14="http://schemas.microsoft.com/office/powerpoint/2010/main" val="1685933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6D4D72-32B6-4D2E-98A2-1BB1B37832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417E899-8DB6-48E6-97F2-EBA961C891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894A80B-E0FF-44D4-9B54-5F3E62E76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1BE2D71-691F-4D5B-8874-C28750ADC0D7}"/>
              </a:ext>
            </a:extLst>
          </p:cNvPr>
          <p:cNvSpPr>
            <a:spLocks noGrp="1"/>
          </p:cNvSpPr>
          <p:nvPr>
            <p:ph type="dt" sz="half" idx="10"/>
          </p:nvPr>
        </p:nvSpPr>
        <p:spPr/>
        <p:txBody>
          <a:bodyPr/>
          <a:lstStyle/>
          <a:p>
            <a:fld id="{2A4A24D3-7FF1-4283-B209-54B3470486EE}" type="datetimeFigureOut">
              <a:rPr lang="en-US" smtClean="0"/>
              <a:pPr/>
              <a:t>9/17/2020</a:t>
            </a:fld>
            <a:endParaRPr lang="en-US"/>
          </a:p>
        </p:txBody>
      </p:sp>
      <p:sp>
        <p:nvSpPr>
          <p:cNvPr id="6" name="Footer Placeholder 5">
            <a:extLst>
              <a:ext uri="{FF2B5EF4-FFF2-40B4-BE49-F238E27FC236}">
                <a16:creationId xmlns="" xmlns:a16="http://schemas.microsoft.com/office/drawing/2014/main" id="{B3B0C7B7-1F9B-4611-847B-D134A4B2F1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96545AD-9866-4F92-B946-BA6C0646AB8E}"/>
              </a:ext>
            </a:extLst>
          </p:cNvPr>
          <p:cNvSpPr>
            <a:spLocks noGrp="1"/>
          </p:cNvSpPr>
          <p:nvPr>
            <p:ph type="sldNum" sz="quarter" idx="12"/>
          </p:nvPr>
        </p:nvSpPr>
        <p:spPr/>
        <p:txBody>
          <a:bodyPr/>
          <a:lstStyle/>
          <a:p>
            <a:fld id="{C56282FE-22FA-4393-B871-CE66149A29BD}" type="slidenum">
              <a:rPr lang="en-US" smtClean="0"/>
              <a:pPr/>
              <a:t>‹#›</a:t>
            </a:fld>
            <a:endParaRPr lang="en-US"/>
          </a:p>
        </p:txBody>
      </p:sp>
    </p:spTree>
    <p:extLst>
      <p:ext uri="{BB962C8B-B14F-4D97-AF65-F5344CB8AC3E}">
        <p14:creationId xmlns="" xmlns:p14="http://schemas.microsoft.com/office/powerpoint/2010/main" val="371811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1FD226-6C22-4287-B5DB-D3055DA06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2133C7B-1CDE-4955-867D-1D9321B17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E734C8E-D8D6-4F17-9957-06FCD9544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C4D12CC-443F-49A6-A562-6BDE05E91712}"/>
              </a:ext>
            </a:extLst>
          </p:cNvPr>
          <p:cNvSpPr>
            <a:spLocks noGrp="1"/>
          </p:cNvSpPr>
          <p:nvPr>
            <p:ph type="dt" sz="half" idx="10"/>
          </p:nvPr>
        </p:nvSpPr>
        <p:spPr/>
        <p:txBody>
          <a:bodyPr/>
          <a:lstStyle/>
          <a:p>
            <a:fld id="{2A4A24D3-7FF1-4283-B209-54B3470486EE}" type="datetimeFigureOut">
              <a:rPr lang="en-US" smtClean="0"/>
              <a:pPr/>
              <a:t>9/17/2020</a:t>
            </a:fld>
            <a:endParaRPr lang="en-US"/>
          </a:p>
        </p:txBody>
      </p:sp>
      <p:sp>
        <p:nvSpPr>
          <p:cNvPr id="6" name="Footer Placeholder 5">
            <a:extLst>
              <a:ext uri="{FF2B5EF4-FFF2-40B4-BE49-F238E27FC236}">
                <a16:creationId xmlns="" xmlns:a16="http://schemas.microsoft.com/office/drawing/2014/main" id="{82976433-94F8-45FD-A48A-2A3DD8009C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3247604-3E74-4912-89DD-3F14BD737D36}"/>
              </a:ext>
            </a:extLst>
          </p:cNvPr>
          <p:cNvSpPr>
            <a:spLocks noGrp="1"/>
          </p:cNvSpPr>
          <p:nvPr>
            <p:ph type="sldNum" sz="quarter" idx="12"/>
          </p:nvPr>
        </p:nvSpPr>
        <p:spPr/>
        <p:txBody>
          <a:bodyPr/>
          <a:lstStyle/>
          <a:p>
            <a:fld id="{C56282FE-22FA-4393-B871-CE66149A29BD}" type="slidenum">
              <a:rPr lang="en-US" smtClean="0"/>
              <a:pPr/>
              <a:t>‹#›</a:t>
            </a:fld>
            <a:endParaRPr lang="en-US"/>
          </a:p>
        </p:txBody>
      </p:sp>
    </p:spTree>
    <p:extLst>
      <p:ext uri="{BB962C8B-B14F-4D97-AF65-F5344CB8AC3E}">
        <p14:creationId xmlns="" xmlns:p14="http://schemas.microsoft.com/office/powerpoint/2010/main" val="204282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0A6192C-B8AA-4772-BC17-2FF32E8BCB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274352C-2520-4B5A-B63D-018BDD768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5FDD09-28CB-45EA-8FCA-D3F5F07979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A24D3-7FF1-4283-B209-54B3470486EE}" type="datetimeFigureOut">
              <a:rPr lang="en-US" smtClean="0"/>
              <a:pPr/>
              <a:t>9/17/2020</a:t>
            </a:fld>
            <a:endParaRPr lang="en-US"/>
          </a:p>
        </p:txBody>
      </p:sp>
      <p:sp>
        <p:nvSpPr>
          <p:cNvPr id="5" name="Footer Placeholder 4">
            <a:extLst>
              <a:ext uri="{FF2B5EF4-FFF2-40B4-BE49-F238E27FC236}">
                <a16:creationId xmlns="" xmlns:a16="http://schemas.microsoft.com/office/drawing/2014/main" id="{35AA34CB-42D6-480F-B8A4-1B600813E6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6C71091-FD52-4296-BECF-BAB8956F2B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6282FE-22FA-4393-B871-CE66149A29BD}" type="slidenum">
              <a:rPr lang="en-US" smtClean="0"/>
              <a:pPr/>
              <a:t>‹#›</a:t>
            </a:fld>
            <a:endParaRPr lang="en-US"/>
          </a:p>
        </p:txBody>
      </p:sp>
    </p:spTree>
    <p:extLst>
      <p:ext uri="{BB962C8B-B14F-4D97-AF65-F5344CB8AC3E}">
        <p14:creationId xmlns="" xmlns:p14="http://schemas.microsoft.com/office/powerpoint/2010/main" val="61861351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18" Type="http://schemas.openxmlformats.org/officeDocument/2006/relationships/image" Target="../media/image54.jpe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jpe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8.jpeg"/><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jpeg"/><Relationship Id="rId24" Type="http://schemas.openxmlformats.org/officeDocument/2006/relationships/image" Target="../media/image60.jpe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6.jpeg"/><Relationship Id="rId19" Type="http://schemas.openxmlformats.org/officeDocument/2006/relationships/image" Target="../media/image55.jpe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3.png"/><Relationship Id="rId3" Type="http://schemas.openxmlformats.org/officeDocument/2006/relationships/image" Target="../media/image65.jpe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 xmlns:a16="http://schemas.microsoft.com/office/drawing/2014/main" id="{0EE54609-0851-4B36-B631-BDA5B45CBC6E}"/>
              </a:ext>
            </a:extLst>
          </p:cNvPr>
          <p:cNvPicPr/>
          <p:nvPr/>
        </p:nvPicPr>
        <p:blipFill>
          <a:blip r:embed="rId2">
            <a:extLst>
              <a:ext uri="{28A0092B-C50C-407E-A947-70E740481C1C}">
                <a14:useLocalDpi xmlns="" xmlns:a14="http://schemas.microsoft.com/office/drawing/2010/main" val="0"/>
              </a:ext>
            </a:extLst>
          </a:blip>
          <a:srcRect/>
          <a:stretch/>
        </p:blipFill>
        <p:spPr>
          <a:xfrm>
            <a:off x="-88516" y="-203200"/>
            <a:ext cx="12291210" cy="7061200"/>
          </a:xfrm>
          <a:prstGeom prst="rect">
            <a:avLst/>
          </a:prstGeom>
          <a:scene3d>
            <a:camera prst="orthographicFront">
              <a:rot lat="300000" lon="21299997" rev="0"/>
            </a:camera>
            <a:lightRig rig="threePt" dir="t"/>
          </a:scene3d>
        </p:spPr>
      </p:pic>
    </p:spTree>
    <p:extLst>
      <p:ext uri="{BB962C8B-B14F-4D97-AF65-F5344CB8AC3E}">
        <p14:creationId xmlns="" xmlns:p14="http://schemas.microsoft.com/office/powerpoint/2010/main" val="1299815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42" name="Straight Connector 41">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 xmlns:a16="http://schemas.microsoft.com/office/drawing/2014/main" id="{3A4D4C49-D7C7-42D8-A9F1-E9FB27955923}"/>
              </a:ext>
            </a:extLst>
          </p:cNvPr>
          <p:cNvPicPr>
            <a:picLocks noChangeAspect="1"/>
          </p:cNvPicPr>
          <p:nvPr/>
        </p:nvPicPr>
        <p:blipFill>
          <a:blip r:embed="rId3">
            <a:extLst>
              <a:ext uri="{28A0092B-C50C-407E-A947-70E740481C1C}">
                <a14:useLocalDpi xmlns="" xmlns:a14="http://schemas.microsoft.com/office/drawing/2010/main" val="0"/>
              </a:ext>
            </a:extLst>
          </a:blip>
          <a:srcRect/>
          <a:stretch/>
        </p:blipFill>
        <p:spPr>
          <a:xfrm>
            <a:off x="965200" y="-121750"/>
            <a:ext cx="12192000" cy="6858000"/>
          </a:xfrm>
          <a:prstGeom prst="rect">
            <a:avLst/>
          </a:prstGeom>
        </p:spPr>
      </p:pic>
      <p:pic>
        <p:nvPicPr>
          <p:cNvPr id="21" name="Picture 20">
            <a:extLst>
              <a:ext uri="{FF2B5EF4-FFF2-40B4-BE49-F238E27FC236}">
                <a16:creationId xmlns="" xmlns:a16="http://schemas.microsoft.com/office/drawing/2014/main" id="{475227FC-51C2-4901-AEE5-4E08167C315B}"/>
              </a:ext>
            </a:extLst>
          </p:cNvPr>
          <p:cNvPicPr>
            <a:picLocks noChangeAspect="1"/>
          </p:cNvPicPr>
          <p:nvPr/>
        </p:nvPicPr>
        <p:blipFill>
          <a:blip r:embed="rId4"/>
          <a:stretch>
            <a:fillRect/>
          </a:stretch>
        </p:blipFill>
        <p:spPr>
          <a:xfrm>
            <a:off x="0" y="0"/>
            <a:ext cx="2213040" cy="829128"/>
          </a:xfrm>
          <a:prstGeom prst="rect">
            <a:avLst/>
          </a:prstGeom>
        </p:spPr>
      </p:pic>
      <p:sp>
        <p:nvSpPr>
          <p:cNvPr id="6" name="Title 5">
            <a:extLst>
              <a:ext uri="{FF2B5EF4-FFF2-40B4-BE49-F238E27FC236}">
                <a16:creationId xmlns="" xmlns:a16="http://schemas.microsoft.com/office/drawing/2014/main" id="{8146B020-2B12-4533-AB98-A078339B314A}"/>
              </a:ext>
            </a:extLst>
          </p:cNvPr>
          <p:cNvSpPr>
            <a:spLocks noGrp="1"/>
          </p:cNvSpPr>
          <p:nvPr>
            <p:ph type="title"/>
          </p:nvPr>
        </p:nvSpPr>
        <p:spPr>
          <a:xfrm>
            <a:off x="810706" y="650449"/>
            <a:ext cx="4735166" cy="904974"/>
          </a:xfrm>
        </p:spPr>
        <p:txBody>
          <a:bodyPr vert="horz" lIns="91440" tIns="45720" rIns="91440" bIns="45720" rtlCol="0" anchor="b">
            <a:normAutofit fontScale="90000"/>
          </a:bodyPr>
          <a:lstStyle/>
          <a:p>
            <a:r>
              <a:rPr lang="en-US" sz="2700" dirty="0">
                <a:solidFill>
                  <a:schemeClr val="bg1"/>
                </a:solidFill>
                <a:latin typeface="+mj-lt"/>
              </a:rPr>
              <a:t/>
            </a:r>
            <a:br>
              <a:rPr lang="en-US" sz="2700" dirty="0">
                <a:solidFill>
                  <a:schemeClr val="bg1"/>
                </a:solidFill>
                <a:latin typeface="+mj-lt"/>
              </a:rPr>
            </a:br>
            <a:r>
              <a:rPr lang="en-US" sz="3200" b="0" dirty="0">
                <a:solidFill>
                  <a:schemeClr val="bg1"/>
                </a:solidFill>
                <a:latin typeface="Arial" panose="020B0604020202020204" pitchFamily="34" charset="0"/>
                <a:cs typeface="Arial" panose="020B0604020202020204" pitchFamily="34" charset="0"/>
              </a:rPr>
              <a:t>Accounting and Reporting </a:t>
            </a:r>
          </a:p>
        </p:txBody>
      </p:sp>
      <p:sp>
        <p:nvSpPr>
          <p:cNvPr id="7" name="Content Placeholder 6">
            <a:extLst>
              <a:ext uri="{FF2B5EF4-FFF2-40B4-BE49-F238E27FC236}">
                <a16:creationId xmlns="" xmlns:a16="http://schemas.microsoft.com/office/drawing/2014/main" id="{F3D22D53-586E-4F80-B549-03B4A942D854}"/>
              </a:ext>
            </a:extLst>
          </p:cNvPr>
          <p:cNvSpPr>
            <a:spLocks noGrp="1"/>
          </p:cNvSpPr>
          <p:nvPr>
            <p:ph idx="1"/>
          </p:nvPr>
        </p:nvSpPr>
        <p:spPr>
          <a:xfrm>
            <a:off x="810706" y="1996639"/>
            <a:ext cx="4912167" cy="3464151"/>
          </a:xfrm>
        </p:spPr>
        <p:txBody>
          <a:bodyPr vert="horz" lIns="91440" tIns="45720" rIns="91440" bIns="45720" rtlCol="0">
            <a:normAutofit/>
          </a:bodyPr>
          <a:lstStyle/>
          <a:p>
            <a:pPr marL="0"/>
            <a:r>
              <a:rPr lang="en-US" sz="1400" dirty="0">
                <a:solidFill>
                  <a:schemeClr val="bg1"/>
                </a:solidFill>
                <a:latin typeface="Arial" panose="020B0604020202020204" pitchFamily="34" charset="0"/>
                <a:cs typeface="Arial" panose="020B0604020202020204" pitchFamily="34" charset="0"/>
              </a:rPr>
              <a:t>Outsourcing of Accounting Services</a:t>
            </a:r>
          </a:p>
          <a:p>
            <a:pPr marL="0"/>
            <a:r>
              <a:rPr lang="en-US" sz="1400" dirty="0">
                <a:solidFill>
                  <a:schemeClr val="bg1"/>
                </a:solidFill>
                <a:latin typeface="Arial" panose="020B0604020202020204" pitchFamily="34" charset="0"/>
                <a:cs typeface="Arial" panose="020B0604020202020204" pitchFamily="34" charset="0"/>
              </a:rPr>
              <a:t>Bookkeeping and Monthly MIS Reporting</a:t>
            </a:r>
          </a:p>
          <a:p>
            <a:pPr marL="0"/>
            <a:r>
              <a:rPr lang="en-US" sz="1400" dirty="0">
                <a:solidFill>
                  <a:schemeClr val="bg1"/>
                </a:solidFill>
                <a:latin typeface="Arial" panose="020B0604020202020204" pitchFamily="34" charset="0"/>
                <a:cs typeface="Arial" panose="020B0604020202020204" pitchFamily="34" charset="0"/>
              </a:rPr>
              <a:t>Financial Reporting and Consolidation</a:t>
            </a:r>
          </a:p>
          <a:p>
            <a:pPr marL="0"/>
            <a:r>
              <a:rPr lang="en-US" sz="1400" dirty="0">
                <a:solidFill>
                  <a:schemeClr val="bg1"/>
                </a:solidFill>
                <a:latin typeface="Arial" panose="020B0604020202020204" pitchFamily="34" charset="0"/>
                <a:cs typeface="Arial" panose="020B0604020202020204" pitchFamily="34" charset="0"/>
              </a:rPr>
              <a:t>Assistance for Financial Audit and Internal Control</a:t>
            </a:r>
          </a:p>
          <a:p>
            <a:pPr marL="0"/>
            <a:r>
              <a:rPr lang="en-US" sz="1400" dirty="0">
                <a:solidFill>
                  <a:schemeClr val="bg1"/>
                </a:solidFill>
                <a:latin typeface="Arial" panose="020B0604020202020204" pitchFamily="34" charset="0"/>
                <a:cs typeface="Arial" panose="020B0604020202020204" pitchFamily="34" charset="0"/>
              </a:rPr>
              <a:t>Financial Analysis</a:t>
            </a:r>
          </a:p>
          <a:p>
            <a:pPr marL="0"/>
            <a:r>
              <a:rPr lang="en-US" sz="1400" dirty="0">
                <a:solidFill>
                  <a:schemeClr val="bg1"/>
                </a:solidFill>
                <a:latin typeface="Arial" panose="020B0604020202020204" pitchFamily="34" charset="0"/>
                <a:cs typeface="Arial" panose="020B0604020202020204" pitchFamily="34" charset="0"/>
              </a:rPr>
              <a:t>Budgeting and Costing</a:t>
            </a:r>
          </a:p>
          <a:p>
            <a:pPr marL="0"/>
            <a:r>
              <a:rPr lang="en-US" sz="1400" dirty="0">
                <a:solidFill>
                  <a:schemeClr val="bg1"/>
                </a:solidFill>
                <a:latin typeface="Arial" panose="020B0604020202020204" pitchFamily="34" charset="0"/>
                <a:cs typeface="Arial" panose="020B0604020202020204" pitchFamily="34" charset="0"/>
              </a:rPr>
              <a:t>Accounts review and reconciliation</a:t>
            </a:r>
          </a:p>
          <a:p>
            <a:pPr marL="0"/>
            <a:r>
              <a:rPr lang="en-US" sz="1400" dirty="0">
                <a:solidFill>
                  <a:schemeClr val="bg1"/>
                </a:solidFill>
                <a:latin typeface="Arial" panose="020B0604020202020204" pitchFamily="34" charset="0"/>
                <a:cs typeface="Arial" panose="020B0604020202020204" pitchFamily="34" charset="0"/>
              </a:rPr>
              <a:t>Accounts Reconstruction and backlog clearance</a:t>
            </a:r>
          </a:p>
          <a:p>
            <a:pPr marL="0"/>
            <a:r>
              <a:rPr lang="en-US" sz="1400" dirty="0">
                <a:solidFill>
                  <a:schemeClr val="bg1"/>
                </a:solidFill>
                <a:latin typeface="Arial" panose="020B0604020202020204" pitchFamily="34" charset="0"/>
                <a:cs typeface="Arial" panose="020B0604020202020204" pitchFamily="34" charset="0"/>
              </a:rPr>
              <a:t>CFO Services</a:t>
            </a:r>
          </a:p>
          <a:p>
            <a:pPr marL="0"/>
            <a:r>
              <a:rPr lang="en-US" sz="1400" dirty="0">
                <a:solidFill>
                  <a:schemeClr val="bg1"/>
                </a:solidFill>
                <a:latin typeface="Arial" panose="020B0604020202020204" pitchFamily="34" charset="0"/>
                <a:cs typeface="Arial" panose="020B0604020202020204" pitchFamily="34" charset="0"/>
              </a:rPr>
              <a:t>Accounting Software implementation</a:t>
            </a:r>
          </a:p>
          <a:p>
            <a:pPr marL="0"/>
            <a:endParaRPr lang="en-US" sz="1400" dirty="0">
              <a:solidFill>
                <a:schemeClr val="bg1"/>
              </a:solidFill>
            </a:endParaRPr>
          </a:p>
        </p:txBody>
      </p:sp>
      <p:cxnSp>
        <p:nvCxnSpPr>
          <p:cNvPr id="3" name="Straight Connector 2">
            <a:extLst>
              <a:ext uri="{FF2B5EF4-FFF2-40B4-BE49-F238E27FC236}">
                <a16:creationId xmlns="" xmlns:a16="http://schemas.microsoft.com/office/drawing/2014/main" id="{EE499C00-9554-4F92-A529-50A79A50C56E}"/>
              </a:ext>
            </a:extLst>
          </p:cNvPr>
          <p:cNvCxnSpPr/>
          <p:nvPr/>
        </p:nvCxnSpPr>
        <p:spPr>
          <a:xfrm>
            <a:off x="831873" y="1749756"/>
            <a:ext cx="444051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EB25502F-A023-41E1-9CAA-91573D650457}"/>
              </a:ext>
            </a:extLst>
          </p:cNvPr>
          <p:cNvCxnSpPr/>
          <p:nvPr/>
        </p:nvCxnSpPr>
        <p:spPr>
          <a:xfrm>
            <a:off x="870575" y="5460790"/>
            <a:ext cx="464089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836246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30" name="Straight Connector 29">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Placeholder 6">
            <a:extLst>
              <a:ext uri="{FF2B5EF4-FFF2-40B4-BE49-F238E27FC236}">
                <a16:creationId xmlns="" xmlns:a16="http://schemas.microsoft.com/office/drawing/2014/main" id="{8ABEDC95-8B2B-463B-8FFB-A168A76D64E4}"/>
              </a:ext>
            </a:extLst>
          </p:cNvPr>
          <p:cNvPicPr>
            <a:picLocks noGrp="1" noChangeAspect="1"/>
          </p:cNvPicPr>
          <p:nvPr>
            <p:ph type="pic" sz="quarter" idx="10"/>
          </p:nvPr>
        </p:nvPicPr>
        <p:blipFill>
          <a:blip r:embed="rId2">
            <a:extLst>
              <a:ext uri="{28A0092B-C50C-407E-A947-70E740481C1C}">
                <a14:useLocalDpi xmlns="" xmlns:a14="http://schemas.microsoft.com/office/drawing/2010/main" val="0"/>
              </a:ext>
            </a:extLst>
          </a:blip>
          <a:srcRect/>
          <a:stretch/>
        </p:blipFill>
        <p:spPr>
          <a:xfrm>
            <a:off x="0" y="-27432"/>
            <a:ext cx="12191999" cy="6885432"/>
          </a:xfrm>
          <a:prstGeom prst="rect">
            <a:avLst/>
          </a:prstGeom>
        </p:spPr>
      </p:pic>
      <p:pic>
        <p:nvPicPr>
          <p:cNvPr id="20" name="Picture 19">
            <a:extLst>
              <a:ext uri="{FF2B5EF4-FFF2-40B4-BE49-F238E27FC236}">
                <a16:creationId xmlns="" xmlns:a16="http://schemas.microsoft.com/office/drawing/2014/main" id="{AA28D749-7A8A-43B6-B946-076FEA842797}"/>
              </a:ext>
            </a:extLst>
          </p:cNvPr>
          <p:cNvPicPr>
            <a:picLocks noChangeAspect="1"/>
          </p:cNvPicPr>
          <p:nvPr/>
        </p:nvPicPr>
        <p:blipFill>
          <a:blip r:embed="rId3"/>
          <a:stretch>
            <a:fillRect/>
          </a:stretch>
        </p:blipFill>
        <p:spPr>
          <a:xfrm>
            <a:off x="72267" y="0"/>
            <a:ext cx="2213040" cy="829128"/>
          </a:xfrm>
          <a:prstGeom prst="rect">
            <a:avLst/>
          </a:prstGeom>
        </p:spPr>
      </p:pic>
      <p:sp>
        <p:nvSpPr>
          <p:cNvPr id="2" name="Rectangle 1">
            <a:extLst>
              <a:ext uri="{FF2B5EF4-FFF2-40B4-BE49-F238E27FC236}">
                <a16:creationId xmlns="" xmlns:a16="http://schemas.microsoft.com/office/drawing/2014/main" id="{4A4EE1BF-7A01-4025-AF69-D969CCAEDB3D}"/>
              </a:ext>
            </a:extLst>
          </p:cNvPr>
          <p:cNvSpPr/>
          <p:nvPr/>
        </p:nvSpPr>
        <p:spPr>
          <a:xfrm>
            <a:off x="831873" y="1150327"/>
            <a:ext cx="6096000" cy="1077218"/>
          </a:xfrm>
          <a:prstGeom prst="rect">
            <a:avLst/>
          </a:prstGeom>
        </p:spPr>
        <p:txBody>
          <a:bodyPr>
            <a:spAutoFit/>
          </a:bodyPr>
          <a:lstStyle/>
          <a:p>
            <a:r>
              <a:rPr lang="en-US" sz="3200" dirty="0">
                <a:solidFill>
                  <a:schemeClr val="bg1"/>
                </a:solidFill>
                <a:latin typeface="Arial" panose="020B0604020202020204" pitchFamily="34" charset="0"/>
                <a:cs typeface="Arial" panose="020B0604020202020204" pitchFamily="34" charset="0"/>
              </a:rPr>
              <a:t>Banking  Solutions</a:t>
            </a:r>
            <a:br>
              <a:rPr lang="en-US" sz="3200" dirty="0">
                <a:solidFill>
                  <a:schemeClr val="bg1"/>
                </a:solidFill>
                <a:latin typeface="Arial" panose="020B0604020202020204" pitchFamily="34" charset="0"/>
                <a:cs typeface="Arial" panose="020B0604020202020204" pitchFamily="34" charset="0"/>
              </a:rPr>
            </a:br>
            <a:endParaRPr lang="en-IN" sz="3200" dirty="0"/>
          </a:p>
        </p:txBody>
      </p:sp>
      <p:sp>
        <p:nvSpPr>
          <p:cNvPr id="4" name="Rectangle 3">
            <a:extLst>
              <a:ext uri="{FF2B5EF4-FFF2-40B4-BE49-F238E27FC236}">
                <a16:creationId xmlns="" xmlns:a16="http://schemas.microsoft.com/office/drawing/2014/main" id="{E5C97562-83BD-484F-9482-6050C999C767}"/>
              </a:ext>
            </a:extLst>
          </p:cNvPr>
          <p:cNvSpPr/>
          <p:nvPr/>
        </p:nvSpPr>
        <p:spPr>
          <a:xfrm>
            <a:off x="831873" y="1931251"/>
            <a:ext cx="4190701" cy="3323987"/>
          </a:xfrm>
          <a:prstGeom prst="rect">
            <a:avLst/>
          </a:prstGeom>
        </p:spPr>
        <p:txBody>
          <a:bodyPr wrap="square">
            <a:spAutoFit/>
          </a:bodyPr>
          <a:lstStyle/>
          <a:p>
            <a:pPr algn="just">
              <a:lnSpc>
                <a:spcPct val="100000"/>
              </a:lnSpc>
            </a:pPr>
            <a:r>
              <a:rPr lang="en-US" altLang="zh-CN" sz="1400" spc="70" dirty="0">
                <a:solidFill>
                  <a:schemeClr val="bg1"/>
                </a:solidFill>
                <a:latin typeface="Arial"/>
                <a:ea typeface="Arial"/>
                <a:cs typeface="Arial"/>
              </a:rPr>
              <a:t>Opening</a:t>
            </a:r>
            <a:r>
              <a:rPr lang="en-US" altLang="zh-CN" sz="1400" spc="-87" dirty="0">
                <a:solidFill>
                  <a:schemeClr val="bg1"/>
                </a:solidFill>
                <a:latin typeface="Arial"/>
                <a:ea typeface="Arial"/>
                <a:cs typeface="Arial"/>
              </a:rPr>
              <a:t> </a:t>
            </a:r>
            <a:r>
              <a:rPr lang="en-US" altLang="zh-CN" sz="1400" spc="20" dirty="0">
                <a:solidFill>
                  <a:schemeClr val="bg1"/>
                </a:solidFill>
                <a:latin typeface="Arial"/>
                <a:ea typeface="Arial"/>
                <a:cs typeface="Arial"/>
              </a:rPr>
              <a:t>a</a:t>
            </a:r>
            <a:r>
              <a:rPr lang="en-US" altLang="zh-CN" sz="1400" spc="-39" dirty="0">
                <a:solidFill>
                  <a:schemeClr val="bg1"/>
                </a:solidFill>
                <a:latin typeface="Arial"/>
                <a:ea typeface="Arial"/>
                <a:cs typeface="Arial"/>
              </a:rPr>
              <a:t> </a:t>
            </a:r>
            <a:r>
              <a:rPr lang="en-US" altLang="zh-CN" sz="1400" spc="65" dirty="0">
                <a:solidFill>
                  <a:schemeClr val="bg1"/>
                </a:solidFill>
                <a:latin typeface="Arial"/>
                <a:ea typeface="Arial"/>
                <a:cs typeface="Arial"/>
              </a:rPr>
              <a:t>bank</a:t>
            </a:r>
            <a:r>
              <a:rPr lang="en-US" altLang="zh-CN" sz="1400" spc="-82" dirty="0">
                <a:solidFill>
                  <a:schemeClr val="bg1"/>
                </a:solidFill>
                <a:latin typeface="Arial"/>
                <a:ea typeface="Arial"/>
                <a:cs typeface="Arial"/>
              </a:rPr>
              <a:t> </a:t>
            </a:r>
            <a:r>
              <a:rPr lang="en-US" altLang="zh-CN" sz="1400" spc="70" dirty="0">
                <a:solidFill>
                  <a:schemeClr val="bg1"/>
                </a:solidFill>
                <a:latin typeface="Arial"/>
                <a:ea typeface="Arial"/>
                <a:cs typeface="Arial"/>
              </a:rPr>
              <a:t>account</a:t>
            </a:r>
            <a:r>
              <a:rPr lang="en-US" altLang="zh-CN" sz="1400" spc="-86" dirty="0">
                <a:solidFill>
                  <a:schemeClr val="bg1"/>
                </a:solidFill>
                <a:latin typeface="Arial"/>
                <a:ea typeface="Arial"/>
                <a:cs typeface="Arial"/>
              </a:rPr>
              <a:t> </a:t>
            </a:r>
            <a:r>
              <a:rPr lang="en-US" altLang="zh-CN" sz="1400" spc="13" dirty="0">
                <a:solidFill>
                  <a:schemeClr val="bg1"/>
                </a:solidFill>
                <a:latin typeface="Arial"/>
                <a:ea typeface="Arial"/>
                <a:cs typeface="Arial"/>
              </a:rPr>
              <a:t>is</a:t>
            </a:r>
            <a:r>
              <a:rPr lang="en-US" altLang="zh-CN" sz="1400" spc="-32" dirty="0">
                <a:solidFill>
                  <a:schemeClr val="bg1"/>
                </a:solidFill>
                <a:latin typeface="Arial"/>
                <a:ea typeface="Arial"/>
                <a:cs typeface="Arial"/>
              </a:rPr>
              <a:t> </a:t>
            </a:r>
            <a:r>
              <a:rPr lang="en-US" altLang="zh-CN" sz="1400" spc="79" dirty="0">
                <a:solidFill>
                  <a:schemeClr val="bg1"/>
                </a:solidFill>
                <a:latin typeface="Arial"/>
                <a:ea typeface="Arial"/>
                <a:cs typeface="Arial"/>
              </a:rPr>
              <a:t>becoming</a:t>
            </a:r>
            <a:r>
              <a:rPr lang="en-US" altLang="zh-CN" sz="1400" spc="-97" dirty="0">
                <a:solidFill>
                  <a:schemeClr val="bg1"/>
                </a:solidFill>
                <a:latin typeface="Arial"/>
                <a:ea typeface="Arial"/>
                <a:cs typeface="Arial"/>
              </a:rPr>
              <a:t> </a:t>
            </a:r>
          </a:p>
          <a:p>
            <a:pPr algn="just">
              <a:lnSpc>
                <a:spcPct val="100000"/>
              </a:lnSpc>
            </a:pPr>
            <a:r>
              <a:rPr lang="en-US" altLang="zh-CN" sz="1400" spc="50" dirty="0">
                <a:solidFill>
                  <a:schemeClr val="bg1"/>
                </a:solidFill>
                <a:latin typeface="Arial"/>
                <a:ea typeface="Arial"/>
                <a:cs typeface="Arial"/>
              </a:rPr>
              <a:t>increasingly</a:t>
            </a:r>
            <a:r>
              <a:rPr lang="en-US" altLang="zh-CN" sz="1400" spc="-75" dirty="0">
                <a:solidFill>
                  <a:schemeClr val="bg1"/>
                </a:solidFill>
                <a:latin typeface="Arial"/>
                <a:ea typeface="Arial"/>
                <a:cs typeface="Arial"/>
              </a:rPr>
              <a:t> </a:t>
            </a:r>
            <a:r>
              <a:rPr lang="en-US" altLang="zh-CN" sz="1400" spc="81" dirty="0">
                <a:solidFill>
                  <a:schemeClr val="bg1"/>
                </a:solidFill>
                <a:latin typeface="Arial"/>
                <a:ea typeface="Arial"/>
                <a:cs typeface="Arial"/>
              </a:rPr>
              <a:t>time</a:t>
            </a:r>
            <a:r>
              <a:rPr lang="en-US" altLang="zh-CN" sz="1400" spc="-100" dirty="0">
                <a:solidFill>
                  <a:schemeClr val="bg1"/>
                </a:solidFill>
                <a:latin typeface="Arial"/>
                <a:ea typeface="Arial"/>
                <a:cs typeface="Arial"/>
              </a:rPr>
              <a:t> </a:t>
            </a:r>
            <a:r>
              <a:rPr lang="en-US" altLang="zh-CN" sz="1400" spc="68" dirty="0">
                <a:solidFill>
                  <a:schemeClr val="bg1"/>
                </a:solidFill>
                <a:latin typeface="Arial"/>
                <a:ea typeface="Arial"/>
                <a:cs typeface="Arial"/>
              </a:rPr>
              <a:t>consuming</a:t>
            </a:r>
            <a:r>
              <a:rPr lang="en-US" altLang="zh-CN" sz="1400" spc="-89" dirty="0">
                <a:solidFill>
                  <a:schemeClr val="bg1"/>
                </a:solidFill>
                <a:latin typeface="Arial"/>
                <a:ea typeface="Arial"/>
                <a:cs typeface="Arial"/>
              </a:rPr>
              <a:t> </a:t>
            </a:r>
            <a:r>
              <a:rPr lang="en-US" altLang="zh-CN" sz="1400" spc="65" dirty="0">
                <a:solidFill>
                  <a:schemeClr val="bg1"/>
                </a:solidFill>
                <a:latin typeface="Arial"/>
                <a:ea typeface="Arial"/>
                <a:cs typeface="Arial"/>
              </a:rPr>
              <a:t>and </a:t>
            </a:r>
            <a:r>
              <a:rPr lang="en-US" altLang="zh-CN" sz="1400" spc="61" dirty="0">
                <a:solidFill>
                  <a:schemeClr val="bg1"/>
                </a:solidFill>
                <a:latin typeface="Arial"/>
                <a:ea typeface="Arial"/>
                <a:cs typeface="Arial"/>
              </a:rPr>
              <a:t>cumbersome.</a:t>
            </a:r>
            <a:r>
              <a:rPr lang="en-US" altLang="zh-CN" sz="1400" spc="786" dirty="0">
                <a:solidFill>
                  <a:schemeClr val="bg1"/>
                </a:solidFill>
                <a:latin typeface="Arial"/>
                <a:ea typeface="Arial"/>
                <a:cs typeface="Arial"/>
              </a:rPr>
              <a:t> </a:t>
            </a:r>
          </a:p>
          <a:p>
            <a:pPr algn="just">
              <a:lnSpc>
                <a:spcPct val="100000"/>
              </a:lnSpc>
            </a:pPr>
            <a:r>
              <a:rPr lang="en-US" altLang="zh-CN" sz="1400" spc="68" dirty="0" err="1">
                <a:solidFill>
                  <a:schemeClr val="bg1"/>
                </a:solidFill>
                <a:latin typeface="Arial"/>
                <a:ea typeface="Arial"/>
                <a:cs typeface="Arial"/>
              </a:rPr>
              <a:t>Ascentia</a:t>
            </a:r>
            <a:r>
              <a:rPr lang="en-US" altLang="zh-CN" sz="1400" spc="68" dirty="0">
                <a:solidFill>
                  <a:schemeClr val="bg1"/>
                </a:solidFill>
                <a:latin typeface="Arial"/>
                <a:ea typeface="Arial"/>
                <a:cs typeface="Arial"/>
              </a:rPr>
              <a:t> </a:t>
            </a:r>
            <a:r>
              <a:rPr lang="en-US" altLang="zh-CN" sz="1400" spc="60" dirty="0">
                <a:solidFill>
                  <a:schemeClr val="bg1"/>
                </a:solidFill>
                <a:latin typeface="Arial"/>
                <a:ea typeface="Arial"/>
                <a:cs typeface="Arial"/>
              </a:rPr>
              <a:t>provides</a:t>
            </a:r>
            <a:r>
              <a:rPr lang="en-US" altLang="zh-CN" sz="1400" spc="210" dirty="0">
                <a:solidFill>
                  <a:schemeClr val="bg1"/>
                </a:solidFill>
                <a:latin typeface="Arial"/>
                <a:ea typeface="Arial"/>
                <a:cs typeface="Arial"/>
              </a:rPr>
              <a:t> </a:t>
            </a:r>
            <a:r>
              <a:rPr lang="en-US" altLang="zh-CN" sz="1400" spc="20" dirty="0">
                <a:solidFill>
                  <a:schemeClr val="bg1"/>
                </a:solidFill>
                <a:latin typeface="Arial"/>
                <a:ea typeface="Arial"/>
                <a:cs typeface="Arial"/>
              </a:rPr>
              <a:t>a</a:t>
            </a:r>
            <a:r>
              <a:rPr lang="en-US" altLang="zh-CN" sz="1400" spc="250" dirty="0">
                <a:solidFill>
                  <a:schemeClr val="bg1"/>
                </a:solidFill>
                <a:latin typeface="Arial"/>
                <a:ea typeface="Arial"/>
                <a:cs typeface="Arial"/>
              </a:rPr>
              <a:t> </a:t>
            </a:r>
            <a:r>
              <a:rPr lang="en-US" altLang="zh-CN" sz="1400" spc="53" dirty="0">
                <a:solidFill>
                  <a:schemeClr val="bg1"/>
                </a:solidFill>
                <a:latin typeface="Arial"/>
                <a:ea typeface="Arial"/>
                <a:cs typeface="Arial"/>
              </a:rPr>
              <a:t>full</a:t>
            </a:r>
            <a:r>
              <a:rPr lang="en-US" altLang="zh-CN" sz="1400" spc="219" dirty="0">
                <a:solidFill>
                  <a:schemeClr val="bg1"/>
                </a:solidFill>
                <a:latin typeface="Arial"/>
                <a:ea typeface="Arial"/>
                <a:cs typeface="Arial"/>
              </a:rPr>
              <a:t> </a:t>
            </a:r>
            <a:r>
              <a:rPr lang="en-US" altLang="zh-CN" sz="1400" spc="54" dirty="0">
                <a:solidFill>
                  <a:schemeClr val="bg1"/>
                </a:solidFill>
                <a:latin typeface="Arial"/>
                <a:ea typeface="Arial"/>
                <a:cs typeface="Arial"/>
              </a:rPr>
              <a:t>range</a:t>
            </a:r>
            <a:r>
              <a:rPr lang="en-US" altLang="zh-CN" sz="1400" spc="219" dirty="0">
                <a:solidFill>
                  <a:schemeClr val="bg1"/>
                </a:solidFill>
                <a:latin typeface="Arial"/>
                <a:ea typeface="Arial"/>
                <a:cs typeface="Arial"/>
              </a:rPr>
              <a:t> </a:t>
            </a:r>
            <a:r>
              <a:rPr lang="en-US" altLang="zh-CN" sz="1400" spc="92" dirty="0">
                <a:solidFill>
                  <a:schemeClr val="bg1"/>
                </a:solidFill>
                <a:latin typeface="Arial"/>
                <a:ea typeface="Arial"/>
                <a:cs typeface="Arial"/>
              </a:rPr>
              <a:t>of</a:t>
            </a:r>
            <a:r>
              <a:rPr lang="en-US" altLang="zh-CN" sz="1400" spc="179" dirty="0">
                <a:solidFill>
                  <a:schemeClr val="bg1"/>
                </a:solidFill>
                <a:latin typeface="Arial"/>
                <a:ea typeface="Arial"/>
                <a:cs typeface="Arial"/>
              </a:rPr>
              <a:t> </a:t>
            </a:r>
            <a:r>
              <a:rPr lang="en-US" altLang="zh-CN" sz="1400" spc="39" dirty="0">
                <a:solidFill>
                  <a:schemeClr val="bg1"/>
                </a:solidFill>
                <a:latin typeface="Arial"/>
                <a:ea typeface="Arial"/>
                <a:cs typeface="Arial"/>
              </a:rPr>
              <a:t>services</a:t>
            </a:r>
            <a:r>
              <a:rPr lang="en-US" altLang="zh-CN" sz="1400" spc="228" dirty="0">
                <a:solidFill>
                  <a:schemeClr val="bg1"/>
                </a:solidFill>
                <a:latin typeface="Arial"/>
                <a:ea typeface="Arial"/>
                <a:cs typeface="Arial"/>
              </a:rPr>
              <a:t> </a:t>
            </a:r>
          </a:p>
          <a:p>
            <a:pPr algn="just">
              <a:lnSpc>
                <a:spcPct val="100000"/>
              </a:lnSpc>
            </a:pPr>
            <a:r>
              <a:rPr lang="en-US" altLang="zh-CN" sz="1400" spc="58" dirty="0">
                <a:solidFill>
                  <a:schemeClr val="bg1"/>
                </a:solidFill>
                <a:latin typeface="Arial"/>
                <a:ea typeface="Arial"/>
                <a:cs typeface="Arial"/>
              </a:rPr>
              <a:t>relating</a:t>
            </a:r>
            <a:r>
              <a:rPr lang="en-US" altLang="zh-CN" sz="1400" spc="208" dirty="0">
                <a:solidFill>
                  <a:schemeClr val="bg1"/>
                </a:solidFill>
                <a:latin typeface="Arial"/>
                <a:ea typeface="Arial"/>
                <a:cs typeface="Arial"/>
              </a:rPr>
              <a:t> </a:t>
            </a:r>
            <a:r>
              <a:rPr lang="en-US" altLang="zh-CN" sz="1400" spc="105" dirty="0">
                <a:solidFill>
                  <a:schemeClr val="bg1"/>
                </a:solidFill>
                <a:latin typeface="Arial"/>
                <a:ea typeface="Arial"/>
                <a:cs typeface="Arial"/>
              </a:rPr>
              <a:t>to </a:t>
            </a:r>
            <a:r>
              <a:rPr lang="en-US" altLang="zh-CN" sz="1400" spc="67" dirty="0">
                <a:solidFill>
                  <a:schemeClr val="bg1"/>
                </a:solidFill>
                <a:latin typeface="Arial"/>
                <a:ea typeface="Arial"/>
                <a:cs typeface="Arial"/>
              </a:rPr>
              <a:t>banking</a:t>
            </a:r>
            <a:r>
              <a:rPr lang="en-US" altLang="zh-CN" sz="1400" spc="437" dirty="0">
                <a:solidFill>
                  <a:schemeClr val="bg1"/>
                </a:solidFill>
                <a:latin typeface="Arial"/>
                <a:ea typeface="Arial"/>
                <a:cs typeface="Arial"/>
              </a:rPr>
              <a:t> </a:t>
            </a:r>
            <a:r>
              <a:rPr lang="en-US" altLang="zh-CN" sz="1400" spc="65" dirty="0">
                <a:solidFill>
                  <a:schemeClr val="bg1"/>
                </a:solidFill>
                <a:latin typeface="Arial"/>
                <a:ea typeface="Arial"/>
                <a:cs typeface="Arial"/>
              </a:rPr>
              <a:t>and</a:t>
            </a:r>
            <a:r>
              <a:rPr lang="en-US" altLang="zh-CN" sz="1400" spc="442" dirty="0">
                <a:solidFill>
                  <a:schemeClr val="bg1"/>
                </a:solidFill>
                <a:latin typeface="Arial"/>
                <a:ea typeface="Arial"/>
                <a:cs typeface="Arial"/>
              </a:rPr>
              <a:t> </a:t>
            </a:r>
            <a:r>
              <a:rPr lang="en-US" altLang="zh-CN" sz="1400" spc="65" dirty="0">
                <a:solidFill>
                  <a:schemeClr val="bg1"/>
                </a:solidFill>
                <a:latin typeface="Arial"/>
                <a:ea typeface="Arial"/>
                <a:cs typeface="Arial"/>
              </a:rPr>
              <a:t>bank</a:t>
            </a:r>
            <a:r>
              <a:rPr lang="en-US" altLang="zh-CN" sz="1400" spc="442" dirty="0">
                <a:solidFill>
                  <a:schemeClr val="bg1"/>
                </a:solidFill>
                <a:latin typeface="Arial"/>
                <a:ea typeface="Arial"/>
                <a:cs typeface="Arial"/>
              </a:rPr>
              <a:t> </a:t>
            </a:r>
            <a:r>
              <a:rPr lang="en-US" altLang="zh-CN" sz="1400" spc="70" dirty="0">
                <a:solidFill>
                  <a:schemeClr val="bg1"/>
                </a:solidFill>
                <a:latin typeface="Arial"/>
                <a:ea typeface="Arial"/>
                <a:cs typeface="Arial"/>
              </a:rPr>
              <a:t>account</a:t>
            </a:r>
            <a:r>
              <a:rPr lang="en-US" altLang="zh-CN" sz="1400" spc="439" dirty="0">
                <a:solidFill>
                  <a:schemeClr val="bg1"/>
                </a:solidFill>
                <a:latin typeface="Arial"/>
                <a:ea typeface="Arial"/>
                <a:cs typeface="Arial"/>
              </a:rPr>
              <a:t> </a:t>
            </a:r>
          </a:p>
          <a:p>
            <a:pPr algn="just">
              <a:lnSpc>
                <a:spcPct val="100000"/>
              </a:lnSpc>
            </a:pPr>
            <a:r>
              <a:rPr lang="en-US" altLang="zh-CN" sz="1400" spc="62" dirty="0">
                <a:solidFill>
                  <a:schemeClr val="bg1"/>
                </a:solidFill>
                <a:latin typeface="Arial"/>
                <a:ea typeface="Arial"/>
                <a:cs typeface="Arial"/>
              </a:rPr>
              <a:t>management.</a:t>
            </a:r>
            <a:r>
              <a:rPr lang="en-US" altLang="zh-CN" sz="1400" spc="440" dirty="0">
                <a:solidFill>
                  <a:schemeClr val="bg1"/>
                </a:solidFill>
                <a:latin typeface="Arial"/>
                <a:ea typeface="Arial"/>
                <a:cs typeface="Arial"/>
              </a:rPr>
              <a:t> </a:t>
            </a:r>
            <a:r>
              <a:rPr lang="en-US" altLang="zh-CN" sz="1400" spc="65" dirty="0">
                <a:solidFill>
                  <a:schemeClr val="bg1"/>
                </a:solidFill>
                <a:latin typeface="Arial"/>
                <a:ea typeface="Arial"/>
                <a:cs typeface="Arial"/>
              </a:rPr>
              <a:t>Through</a:t>
            </a:r>
            <a:r>
              <a:rPr lang="en-US" altLang="zh-CN" sz="1400" spc="443" dirty="0">
                <a:solidFill>
                  <a:schemeClr val="bg1"/>
                </a:solidFill>
                <a:latin typeface="Arial"/>
                <a:ea typeface="Arial"/>
                <a:cs typeface="Arial"/>
              </a:rPr>
              <a:t> </a:t>
            </a:r>
            <a:r>
              <a:rPr lang="en-US" altLang="zh-CN" sz="1400" spc="76" dirty="0">
                <a:solidFill>
                  <a:schemeClr val="bg1"/>
                </a:solidFill>
                <a:latin typeface="Arial"/>
                <a:ea typeface="Arial"/>
                <a:cs typeface="Arial"/>
              </a:rPr>
              <a:t>our</a:t>
            </a:r>
            <a:r>
              <a:rPr lang="en-US" altLang="zh-CN" sz="1400" spc="430" dirty="0">
                <a:solidFill>
                  <a:schemeClr val="bg1"/>
                </a:solidFill>
                <a:latin typeface="Arial"/>
                <a:ea typeface="Arial"/>
                <a:cs typeface="Arial"/>
              </a:rPr>
              <a:t> </a:t>
            </a:r>
            <a:r>
              <a:rPr lang="en-US" altLang="zh-CN" sz="1400" spc="44" dirty="0">
                <a:solidFill>
                  <a:schemeClr val="bg1"/>
                </a:solidFill>
                <a:latin typeface="Arial"/>
                <a:ea typeface="Arial"/>
                <a:cs typeface="Arial"/>
              </a:rPr>
              <a:t>extensive </a:t>
            </a:r>
            <a:r>
              <a:rPr lang="en-US" altLang="zh-CN" sz="1400" spc="66" dirty="0">
                <a:solidFill>
                  <a:schemeClr val="bg1"/>
                </a:solidFill>
                <a:latin typeface="Arial"/>
                <a:ea typeface="Arial"/>
                <a:cs typeface="Arial"/>
              </a:rPr>
              <a:t>network,</a:t>
            </a:r>
          </a:p>
          <a:p>
            <a:pPr algn="just">
              <a:lnSpc>
                <a:spcPct val="100000"/>
              </a:lnSpc>
            </a:pPr>
            <a:endParaRPr lang="en-US" altLang="zh-CN" sz="1400" spc="66" dirty="0">
              <a:solidFill>
                <a:schemeClr val="bg1"/>
              </a:solidFill>
              <a:latin typeface="Arial"/>
              <a:ea typeface="Arial"/>
              <a:cs typeface="Arial"/>
            </a:endParaRPr>
          </a:p>
          <a:p>
            <a:pPr algn="just">
              <a:lnSpc>
                <a:spcPct val="100000"/>
              </a:lnSpc>
            </a:pPr>
            <a:r>
              <a:rPr lang="en-US" altLang="zh-CN" sz="1400" spc="-81" dirty="0">
                <a:solidFill>
                  <a:schemeClr val="bg1"/>
                </a:solidFill>
                <a:latin typeface="Arial"/>
                <a:ea typeface="Arial"/>
                <a:cs typeface="Arial"/>
              </a:rPr>
              <a:t> </a:t>
            </a:r>
            <a:r>
              <a:rPr lang="en-US" altLang="zh-CN" sz="1400" spc="-81" dirty="0" err="1">
                <a:solidFill>
                  <a:schemeClr val="bg1"/>
                </a:solidFill>
                <a:latin typeface="Arial"/>
                <a:ea typeface="Arial"/>
                <a:cs typeface="Arial"/>
              </a:rPr>
              <a:t>Ascentia</a:t>
            </a:r>
            <a:r>
              <a:rPr lang="en-US" altLang="zh-CN" sz="1400" spc="-86" dirty="0">
                <a:solidFill>
                  <a:schemeClr val="bg1"/>
                </a:solidFill>
                <a:latin typeface="Arial"/>
                <a:ea typeface="Arial"/>
                <a:cs typeface="Arial"/>
              </a:rPr>
              <a:t> </a:t>
            </a:r>
            <a:r>
              <a:rPr lang="en-US" altLang="zh-CN" sz="1400" spc="53" dirty="0">
                <a:solidFill>
                  <a:schemeClr val="bg1"/>
                </a:solidFill>
                <a:latin typeface="Arial"/>
                <a:ea typeface="Arial"/>
                <a:cs typeface="Arial"/>
              </a:rPr>
              <a:t>can</a:t>
            </a:r>
            <a:r>
              <a:rPr lang="en-US" altLang="zh-CN" sz="1400" spc="-69" dirty="0">
                <a:solidFill>
                  <a:schemeClr val="bg1"/>
                </a:solidFill>
                <a:latin typeface="Arial"/>
                <a:ea typeface="Arial"/>
                <a:cs typeface="Arial"/>
              </a:rPr>
              <a:t> </a:t>
            </a:r>
            <a:r>
              <a:rPr lang="en-US" altLang="zh-CN" sz="1400" spc="25" dirty="0">
                <a:solidFill>
                  <a:schemeClr val="bg1"/>
                </a:solidFill>
                <a:latin typeface="Arial"/>
                <a:ea typeface="Arial"/>
                <a:cs typeface="Arial"/>
              </a:rPr>
              <a:t>assist</a:t>
            </a:r>
            <a:r>
              <a:rPr lang="en-US" altLang="zh-CN" sz="1400" spc="-41" dirty="0">
                <a:solidFill>
                  <a:schemeClr val="bg1"/>
                </a:solidFill>
                <a:latin typeface="Arial"/>
                <a:ea typeface="Arial"/>
                <a:cs typeface="Arial"/>
              </a:rPr>
              <a:t> </a:t>
            </a:r>
            <a:r>
              <a:rPr lang="en-US" altLang="zh-CN" sz="1400" spc="95" dirty="0">
                <a:solidFill>
                  <a:schemeClr val="bg1"/>
                </a:solidFill>
                <a:latin typeface="Arial"/>
                <a:ea typeface="Arial"/>
                <a:cs typeface="Arial"/>
              </a:rPr>
              <a:t>with</a:t>
            </a:r>
            <a:r>
              <a:rPr lang="en-US" altLang="zh-CN" sz="1400" spc="-113" dirty="0">
                <a:solidFill>
                  <a:schemeClr val="bg1"/>
                </a:solidFill>
                <a:latin typeface="Arial"/>
                <a:ea typeface="Arial"/>
                <a:cs typeface="Arial"/>
              </a:rPr>
              <a:t> </a:t>
            </a:r>
            <a:r>
              <a:rPr lang="en-US" altLang="zh-CN" sz="1400" spc="73" dirty="0">
                <a:solidFill>
                  <a:schemeClr val="bg1"/>
                </a:solidFill>
                <a:latin typeface="Arial"/>
                <a:ea typeface="Arial"/>
                <a:cs typeface="Arial"/>
              </a:rPr>
              <a:t>your</a:t>
            </a:r>
            <a:r>
              <a:rPr lang="en-US" altLang="zh-CN" sz="1400" spc="-90" dirty="0">
                <a:solidFill>
                  <a:schemeClr val="bg1"/>
                </a:solidFill>
                <a:latin typeface="Arial"/>
                <a:ea typeface="Arial"/>
                <a:cs typeface="Arial"/>
              </a:rPr>
              <a:t> </a:t>
            </a:r>
            <a:r>
              <a:rPr lang="en-US" altLang="zh-CN" sz="1400" spc="67" dirty="0">
                <a:solidFill>
                  <a:schemeClr val="bg1"/>
                </a:solidFill>
                <a:latin typeface="Arial"/>
                <a:ea typeface="Arial"/>
                <a:cs typeface="Arial"/>
              </a:rPr>
              <a:t>banking</a:t>
            </a:r>
            <a:r>
              <a:rPr lang="en-US" altLang="zh-CN" sz="1400" spc="-85" dirty="0">
                <a:solidFill>
                  <a:schemeClr val="bg1"/>
                </a:solidFill>
                <a:latin typeface="Arial"/>
                <a:ea typeface="Arial"/>
                <a:cs typeface="Arial"/>
              </a:rPr>
              <a:t> </a:t>
            </a:r>
          </a:p>
          <a:p>
            <a:pPr algn="just">
              <a:lnSpc>
                <a:spcPct val="100000"/>
              </a:lnSpc>
            </a:pPr>
            <a:r>
              <a:rPr lang="en-US" altLang="zh-CN" sz="1400" spc="59" dirty="0">
                <a:solidFill>
                  <a:schemeClr val="bg1"/>
                </a:solidFill>
                <a:latin typeface="Arial"/>
                <a:ea typeface="Arial"/>
                <a:cs typeface="Arial"/>
              </a:rPr>
              <a:t>requirements</a:t>
            </a:r>
            <a:r>
              <a:rPr lang="en-US" altLang="zh-CN" sz="1400" spc="-72" dirty="0">
                <a:solidFill>
                  <a:schemeClr val="bg1"/>
                </a:solidFill>
                <a:latin typeface="Arial"/>
                <a:ea typeface="Arial"/>
                <a:cs typeface="Arial"/>
              </a:rPr>
              <a:t> </a:t>
            </a:r>
            <a:r>
              <a:rPr lang="en-US" altLang="zh-CN" sz="1400" spc="78" dirty="0">
                <a:solidFill>
                  <a:schemeClr val="bg1"/>
                </a:solidFill>
                <a:latin typeface="Arial"/>
                <a:ea typeface="Arial"/>
                <a:cs typeface="Arial"/>
              </a:rPr>
              <a:t>within</a:t>
            </a:r>
            <a:r>
              <a:rPr lang="en-US" altLang="zh-CN" sz="1400" spc="-93" dirty="0">
                <a:solidFill>
                  <a:schemeClr val="bg1"/>
                </a:solidFill>
                <a:latin typeface="Arial"/>
                <a:ea typeface="Arial"/>
                <a:cs typeface="Arial"/>
              </a:rPr>
              <a:t> </a:t>
            </a:r>
            <a:r>
              <a:rPr lang="en-US" altLang="zh-CN" sz="1400" spc="65" dirty="0">
                <a:solidFill>
                  <a:schemeClr val="bg1"/>
                </a:solidFill>
                <a:latin typeface="Arial"/>
                <a:ea typeface="Arial"/>
                <a:cs typeface="Arial"/>
              </a:rPr>
              <a:t>and </a:t>
            </a:r>
            <a:r>
              <a:rPr lang="en-US" altLang="zh-CN" sz="1400" spc="66" dirty="0">
                <a:solidFill>
                  <a:schemeClr val="bg1"/>
                </a:solidFill>
                <a:latin typeface="Arial"/>
                <a:ea typeface="Arial"/>
                <a:cs typeface="Arial"/>
              </a:rPr>
              <a:t>outside</a:t>
            </a:r>
            <a:r>
              <a:rPr lang="en-US" altLang="zh-CN" sz="1400" spc="-45" dirty="0">
                <a:solidFill>
                  <a:schemeClr val="bg1"/>
                </a:solidFill>
                <a:latin typeface="Arial"/>
                <a:ea typeface="Arial"/>
                <a:cs typeface="Arial"/>
              </a:rPr>
              <a:t> </a:t>
            </a:r>
            <a:r>
              <a:rPr lang="en-US" altLang="zh-CN" sz="1400" spc="76" dirty="0">
                <a:solidFill>
                  <a:schemeClr val="bg1"/>
                </a:solidFill>
                <a:latin typeface="Arial"/>
                <a:ea typeface="Arial"/>
                <a:cs typeface="Arial"/>
              </a:rPr>
              <a:t>the</a:t>
            </a:r>
            <a:r>
              <a:rPr lang="en-US" altLang="zh-CN" sz="1400" spc="-53" dirty="0">
                <a:solidFill>
                  <a:schemeClr val="bg1"/>
                </a:solidFill>
                <a:latin typeface="Arial"/>
                <a:ea typeface="Arial"/>
                <a:cs typeface="Arial"/>
              </a:rPr>
              <a:t> </a:t>
            </a:r>
            <a:r>
              <a:rPr lang="en-US" altLang="zh-CN" sz="1400" spc="25" dirty="0">
                <a:solidFill>
                  <a:schemeClr val="bg1"/>
                </a:solidFill>
                <a:latin typeface="Arial"/>
                <a:ea typeface="Arial"/>
                <a:cs typeface="Arial"/>
              </a:rPr>
              <a:t>UAE.</a:t>
            </a:r>
          </a:p>
          <a:p>
            <a:pPr algn="just">
              <a:lnSpc>
                <a:spcPct val="100000"/>
              </a:lnSpc>
            </a:pPr>
            <a:endParaRPr lang="en-US" altLang="zh-CN" sz="1400" spc="25" dirty="0">
              <a:solidFill>
                <a:schemeClr val="bg1"/>
              </a:solidFill>
              <a:latin typeface="Arial"/>
              <a:ea typeface="Arial"/>
              <a:cs typeface="Arial"/>
            </a:endParaRPr>
          </a:p>
          <a:p>
            <a:pPr marL="285750" indent="-28575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Bank account opening</a:t>
            </a:r>
          </a:p>
          <a:p>
            <a:pPr marL="285750" indent="-28575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Bank account management</a:t>
            </a:r>
          </a:p>
          <a:p>
            <a:pPr marL="285750" indent="-28575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Banking compliance management</a:t>
            </a:r>
          </a:p>
          <a:p>
            <a:pPr marL="285750" indent="-28575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International banking for</a:t>
            </a:r>
          </a:p>
          <a:p>
            <a:pPr marL="285750" indent="-28575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UAE Companies</a:t>
            </a:r>
            <a:endParaRPr lang="en-US" altLang="zh-CN" sz="1400" dirty="0">
              <a:solidFill>
                <a:schemeClr val="bg1"/>
              </a:solidFill>
              <a:latin typeface="Arial" panose="020B0604020202020204" pitchFamily="34" charset="0"/>
              <a:ea typeface="Arial"/>
              <a:cs typeface="Arial" panose="020B0604020202020204" pitchFamily="34" charset="0"/>
            </a:endParaRPr>
          </a:p>
        </p:txBody>
      </p:sp>
      <p:cxnSp>
        <p:nvCxnSpPr>
          <p:cNvPr id="6" name="Straight Connector 5">
            <a:extLst>
              <a:ext uri="{FF2B5EF4-FFF2-40B4-BE49-F238E27FC236}">
                <a16:creationId xmlns="" xmlns:a16="http://schemas.microsoft.com/office/drawing/2014/main" id="{C1F5AFCF-AC6D-4D7F-918E-880D67F03D00}"/>
              </a:ext>
            </a:extLst>
          </p:cNvPr>
          <p:cNvCxnSpPr>
            <a:cxnSpLocks/>
          </p:cNvCxnSpPr>
          <p:nvPr/>
        </p:nvCxnSpPr>
        <p:spPr>
          <a:xfrm>
            <a:off x="831873" y="1749756"/>
            <a:ext cx="407143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21E7608C-06EA-46D6-9752-E28325064357}"/>
              </a:ext>
            </a:extLst>
          </p:cNvPr>
          <p:cNvCxnSpPr>
            <a:cxnSpLocks/>
          </p:cNvCxnSpPr>
          <p:nvPr/>
        </p:nvCxnSpPr>
        <p:spPr>
          <a:xfrm>
            <a:off x="831873" y="5587243"/>
            <a:ext cx="393891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091674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3" name="Straight Connector 22">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 xmlns:a16="http://schemas.microsoft.com/office/drawing/2014/main" id="{0A44F6FC-F137-4505-9C68-96C519082C5C}"/>
              </a:ext>
            </a:extLst>
          </p:cNvPr>
          <p:cNvPicPr>
            <a:picLocks noChangeAspect="1"/>
          </p:cNvPicPr>
          <p:nvPr/>
        </p:nvPicPr>
        <p:blipFill>
          <a:blip r:embed="rId3">
            <a:extLst>
              <a:ext uri="{28A0092B-C50C-407E-A947-70E740481C1C}">
                <a14:useLocalDpi xmlns="" xmlns:a14="http://schemas.microsoft.com/office/drawing/2010/main" val="0"/>
              </a:ext>
            </a:extLst>
          </a:blip>
          <a:srcRect/>
          <a:stretch/>
        </p:blipFill>
        <p:spPr>
          <a:xfrm>
            <a:off x="6695" y="-19061"/>
            <a:ext cx="12192000" cy="6858000"/>
          </a:xfrm>
          <a:prstGeom prst="rect">
            <a:avLst/>
          </a:prstGeom>
        </p:spPr>
      </p:pic>
      <p:sp>
        <p:nvSpPr>
          <p:cNvPr id="6" name="Title 5">
            <a:extLst>
              <a:ext uri="{FF2B5EF4-FFF2-40B4-BE49-F238E27FC236}">
                <a16:creationId xmlns="" xmlns:a16="http://schemas.microsoft.com/office/drawing/2014/main" id="{8146B020-2B12-4533-AB98-A078339B314A}"/>
              </a:ext>
            </a:extLst>
          </p:cNvPr>
          <p:cNvSpPr>
            <a:spLocks noGrp="1"/>
          </p:cNvSpPr>
          <p:nvPr>
            <p:ph type="title"/>
          </p:nvPr>
        </p:nvSpPr>
        <p:spPr>
          <a:xfrm>
            <a:off x="707010" y="1029447"/>
            <a:ext cx="4838861" cy="772998"/>
          </a:xfrm>
        </p:spPr>
        <p:txBody>
          <a:bodyPr vert="horz" lIns="91440" tIns="45720" rIns="91440" bIns="45720" rtlCol="0" anchor="b">
            <a:normAutofit fontScale="90000"/>
          </a:bodyPr>
          <a:lstStyle/>
          <a:p>
            <a:r>
              <a:rPr lang="en-US" sz="3200" dirty="0">
                <a:solidFill>
                  <a:schemeClr val="bg1"/>
                </a:solidFill>
                <a:latin typeface="+mj-lt"/>
              </a:rPr>
              <a:t/>
            </a:r>
            <a:br>
              <a:rPr lang="en-US" sz="3200" dirty="0">
                <a:solidFill>
                  <a:schemeClr val="bg1"/>
                </a:solidFill>
                <a:latin typeface="+mj-lt"/>
              </a:rPr>
            </a:br>
            <a:r>
              <a:rPr lang="en-US" sz="3200" dirty="0">
                <a:solidFill>
                  <a:schemeClr val="bg1"/>
                </a:solidFill>
                <a:latin typeface="+mj-lt"/>
              </a:rPr>
              <a:t/>
            </a:r>
            <a:br>
              <a:rPr lang="en-US" sz="3200" dirty="0">
                <a:solidFill>
                  <a:schemeClr val="bg1"/>
                </a:solidFill>
                <a:latin typeface="+mj-lt"/>
              </a:rPr>
            </a:br>
            <a:r>
              <a:rPr lang="en-US" sz="3200" dirty="0">
                <a:solidFill>
                  <a:schemeClr val="bg1"/>
                </a:solidFill>
                <a:latin typeface="+mj-lt"/>
              </a:rPr>
              <a:t/>
            </a:r>
            <a:br>
              <a:rPr lang="en-US" sz="3200" dirty="0">
                <a:solidFill>
                  <a:schemeClr val="bg1"/>
                </a:solidFill>
                <a:latin typeface="+mj-lt"/>
              </a:rPr>
            </a:br>
            <a:r>
              <a:rPr lang="en-US" sz="3200" dirty="0">
                <a:solidFill>
                  <a:schemeClr val="bg1"/>
                </a:solidFill>
                <a:latin typeface="+mj-lt"/>
              </a:rPr>
              <a:t/>
            </a:r>
            <a:br>
              <a:rPr lang="en-US" sz="3200" dirty="0">
                <a:solidFill>
                  <a:schemeClr val="bg1"/>
                </a:solidFill>
                <a:latin typeface="+mj-lt"/>
              </a:rPr>
            </a:br>
            <a:r>
              <a:rPr lang="en-US" sz="3200" dirty="0">
                <a:solidFill>
                  <a:schemeClr val="bg1"/>
                </a:solidFill>
                <a:latin typeface="+mj-lt"/>
              </a:rPr>
              <a:t>HR &amp;Payroll Services</a:t>
            </a:r>
            <a:br>
              <a:rPr lang="en-US" sz="3200" dirty="0">
                <a:solidFill>
                  <a:schemeClr val="bg1"/>
                </a:solidFill>
                <a:latin typeface="+mj-lt"/>
              </a:rPr>
            </a:br>
            <a:endParaRPr lang="en-US" sz="3200" dirty="0">
              <a:solidFill>
                <a:schemeClr val="bg1"/>
              </a:solidFill>
              <a:latin typeface="+mj-lt"/>
            </a:endParaRPr>
          </a:p>
        </p:txBody>
      </p:sp>
      <p:pic>
        <p:nvPicPr>
          <p:cNvPr id="5" name="Picture 4">
            <a:extLst>
              <a:ext uri="{FF2B5EF4-FFF2-40B4-BE49-F238E27FC236}">
                <a16:creationId xmlns="" xmlns:a16="http://schemas.microsoft.com/office/drawing/2014/main" id="{9D1BCA49-BDE6-415B-A8C2-1CD8AD82592A}"/>
              </a:ext>
            </a:extLst>
          </p:cNvPr>
          <p:cNvPicPr>
            <a:picLocks noChangeAspect="1"/>
          </p:cNvPicPr>
          <p:nvPr/>
        </p:nvPicPr>
        <p:blipFill>
          <a:blip r:embed="rId4"/>
          <a:stretch>
            <a:fillRect/>
          </a:stretch>
        </p:blipFill>
        <p:spPr>
          <a:xfrm>
            <a:off x="218182" y="0"/>
            <a:ext cx="2213040" cy="829128"/>
          </a:xfrm>
          <a:prstGeom prst="rect">
            <a:avLst/>
          </a:prstGeom>
        </p:spPr>
      </p:pic>
      <p:sp>
        <p:nvSpPr>
          <p:cNvPr id="7" name="Content Placeholder 6">
            <a:extLst>
              <a:ext uri="{FF2B5EF4-FFF2-40B4-BE49-F238E27FC236}">
                <a16:creationId xmlns="" xmlns:a16="http://schemas.microsoft.com/office/drawing/2014/main" id="{F3D22D53-586E-4F80-B549-03B4A942D854}"/>
              </a:ext>
            </a:extLst>
          </p:cNvPr>
          <p:cNvSpPr>
            <a:spLocks noGrp="1"/>
          </p:cNvSpPr>
          <p:nvPr>
            <p:ph idx="1"/>
          </p:nvPr>
        </p:nvSpPr>
        <p:spPr>
          <a:xfrm>
            <a:off x="669304" y="1609812"/>
            <a:ext cx="5354424" cy="3912124"/>
          </a:xfrm>
        </p:spPr>
        <p:txBody>
          <a:bodyPr vert="horz" lIns="91440" tIns="45720" rIns="91440" bIns="45720" rtlCol="0">
            <a:noAutofit/>
          </a:bodyPr>
          <a:lstStyle/>
          <a:p>
            <a:pPr marL="0" indent="0">
              <a:buNone/>
            </a:pPr>
            <a:r>
              <a:rPr lang="en-US" altLang="zh-CN" sz="1400" spc="68" dirty="0" err="1">
                <a:solidFill>
                  <a:schemeClr val="bg1"/>
                </a:solidFill>
                <a:latin typeface="Arial" panose="020B0604020202020204" pitchFamily="34" charset="0"/>
                <a:ea typeface="Arial"/>
                <a:cs typeface="Arial" panose="020B0604020202020204" pitchFamily="34" charset="0"/>
              </a:rPr>
              <a:t>Ascentia</a:t>
            </a:r>
            <a:r>
              <a:rPr lang="en-US" altLang="zh-CN" sz="1400" spc="68" dirty="0">
                <a:solidFill>
                  <a:schemeClr val="bg1"/>
                </a:solidFill>
                <a:latin typeface="Arial" panose="020B0604020202020204" pitchFamily="34" charset="0"/>
                <a:ea typeface="Arial"/>
                <a:cs typeface="Arial" panose="020B0604020202020204" pitchFamily="34" charset="0"/>
              </a:rPr>
              <a:t> </a:t>
            </a:r>
            <a:r>
              <a:rPr lang="en-US" altLang="zh-CN" sz="1400" spc="60" dirty="0">
                <a:solidFill>
                  <a:schemeClr val="bg1"/>
                </a:solidFill>
                <a:latin typeface="Arial" panose="020B0604020202020204" pitchFamily="34" charset="0"/>
                <a:ea typeface="Arial"/>
                <a:cs typeface="Arial" panose="020B0604020202020204" pitchFamily="34" charset="0"/>
              </a:rPr>
              <a:t>provides</a:t>
            </a:r>
            <a:r>
              <a:rPr lang="en-US" altLang="zh-CN" sz="1400" spc="809" dirty="0">
                <a:solidFill>
                  <a:schemeClr val="bg1"/>
                </a:solidFill>
                <a:latin typeface="Arial" panose="020B0604020202020204" pitchFamily="34" charset="0"/>
                <a:ea typeface="Arial"/>
                <a:cs typeface="Arial" panose="020B0604020202020204" pitchFamily="34" charset="0"/>
              </a:rPr>
              <a:t> </a:t>
            </a:r>
            <a:r>
              <a:rPr lang="en-US" altLang="zh-CN" sz="1400" spc="51" dirty="0">
                <a:solidFill>
                  <a:schemeClr val="bg1"/>
                </a:solidFill>
                <a:latin typeface="Arial" panose="020B0604020202020204" pitchFamily="34" charset="0"/>
                <a:ea typeface="Arial"/>
                <a:cs typeface="Arial" panose="020B0604020202020204" pitchFamily="34" charset="0"/>
              </a:rPr>
              <a:t>clients</a:t>
            </a:r>
            <a:r>
              <a:rPr lang="en-US" altLang="zh-CN" sz="1400" spc="822" dirty="0">
                <a:solidFill>
                  <a:schemeClr val="bg1"/>
                </a:solidFill>
                <a:latin typeface="Arial" panose="020B0604020202020204" pitchFamily="34" charset="0"/>
                <a:ea typeface="Arial"/>
                <a:cs typeface="Arial" panose="020B0604020202020204" pitchFamily="34" charset="0"/>
              </a:rPr>
              <a:t> </a:t>
            </a:r>
            <a:r>
              <a:rPr lang="en-US" altLang="zh-CN" sz="1400" spc="95" dirty="0">
                <a:solidFill>
                  <a:schemeClr val="bg1"/>
                </a:solidFill>
                <a:latin typeface="Arial" panose="020B0604020202020204" pitchFamily="34" charset="0"/>
                <a:ea typeface="Arial"/>
                <a:cs typeface="Arial" panose="020B0604020202020204" pitchFamily="34" charset="0"/>
              </a:rPr>
              <a:t>with</a:t>
            </a:r>
            <a:r>
              <a:rPr lang="en-US" altLang="zh-CN" sz="1400" spc="773" dirty="0">
                <a:solidFill>
                  <a:schemeClr val="bg1"/>
                </a:solidFill>
                <a:latin typeface="Arial" panose="020B0604020202020204" pitchFamily="34" charset="0"/>
                <a:ea typeface="Arial"/>
                <a:cs typeface="Arial" panose="020B0604020202020204" pitchFamily="34" charset="0"/>
              </a:rPr>
              <a:t> </a:t>
            </a:r>
            <a:r>
              <a:rPr lang="en-US" altLang="zh-CN" sz="1400" spc="54" dirty="0">
                <a:solidFill>
                  <a:schemeClr val="bg1"/>
                </a:solidFill>
                <a:latin typeface="Arial" panose="020B0604020202020204" pitchFamily="34" charset="0"/>
                <a:ea typeface="Arial"/>
                <a:cs typeface="Arial" panose="020B0604020202020204" pitchFamily="34" charset="0"/>
              </a:rPr>
              <a:t>expertise</a:t>
            </a:r>
            <a:r>
              <a:rPr lang="en-US" altLang="zh-CN" sz="1400" spc="812" dirty="0">
                <a:solidFill>
                  <a:schemeClr val="bg1"/>
                </a:solidFill>
                <a:latin typeface="Arial" panose="020B0604020202020204" pitchFamily="34" charset="0"/>
                <a:ea typeface="Arial"/>
                <a:cs typeface="Arial" panose="020B0604020202020204" pitchFamily="34" charset="0"/>
              </a:rPr>
              <a:t> </a:t>
            </a:r>
            <a:r>
              <a:rPr lang="en-US" altLang="zh-CN" sz="1400" spc="40" dirty="0">
                <a:solidFill>
                  <a:schemeClr val="bg1"/>
                </a:solidFill>
                <a:latin typeface="Arial" panose="020B0604020202020204" pitchFamily="34" charset="0"/>
                <a:ea typeface="Arial"/>
                <a:cs typeface="Arial" panose="020B0604020202020204" pitchFamily="34" charset="0"/>
              </a:rPr>
              <a:t>necessary</a:t>
            </a:r>
            <a:r>
              <a:rPr lang="en-US" altLang="zh-CN" sz="1400" spc="826" dirty="0">
                <a:solidFill>
                  <a:schemeClr val="bg1"/>
                </a:solidFill>
                <a:latin typeface="Arial" panose="020B0604020202020204" pitchFamily="34" charset="0"/>
                <a:ea typeface="Arial"/>
                <a:cs typeface="Arial" panose="020B0604020202020204" pitchFamily="34" charset="0"/>
              </a:rPr>
              <a:t> </a:t>
            </a:r>
            <a:r>
              <a:rPr lang="en-US" altLang="zh-CN" sz="1400" spc="105" dirty="0">
                <a:solidFill>
                  <a:schemeClr val="bg1"/>
                </a:solidFill>
                <a:latin typeface="Arial" panose="020B0604020202020204" pitchFamily="34" charset="0"/>
                <a:ea typeface="Arial"/>
                <a:cs typeface="Arial" panose="020B0604020202020204" pitchFamily="34" charset="0"/>
              </a:rPr>
              <a:t>to</a:t>
            </a:r>
            <a:r>
              <a:rPr lang="en-US" altLang="zh-CN" sz="1400" spc="764" dirty="0">
                <a:solidFill>
                  <a:schemeClr val="bg1"/>
                </a:solidFill>
                <a:latin typeface="Arial" panose="020B0604020202020204" pitchFamily="34" charset="0"/>
                <a:ea typeface="Arial"/>
                <a:cs typeface="Arial" panose="020B0604020202020204" pitchFamily="34" charset="0"/>
              </a:rPr>
              <a:t> </a:t>
            </a:r>
            <a:r>
              <a:rPr lang="en-US" altLang="zh-CN" sz="1400" spc="38" dirty="0">
                <a:solidFill>
                  <a:schemeClr val="bg1"/>
                </a:solidFill>
                <a:latin typeface="Arial" panose="020B0604020202020204" pitchFamily="34" charset="0"/>
                <a:ea typeface="Arial"/>
                <a:cs typeface="Arial" panose="020B0604020202020204" pitchFamily="34" charset="0"/>
              </a:rPr>
              <a:t>ensure</a:t>
            </a:r>
            <a:r>
              <a:rPr lang="en-US" altLang="zh-CN" sz="1400" spc="-38" dirty="0">
                <a:solidFill>
                  <a:schemeClr val="bg1"/>
                </a:solidFill>
                <a:latin typeface="Arial" panose="020B0604020202020204" pitchFamily="34" charset="0"/>
                <a:ea typeface="Arial"/>
                <a:cs typeface="Arial" panose="020B0604020202020204" pitchFamily="34" charset="0"/>
              </a:rPr>
              <a:t> </a:t>
            </a:r>
            <a:r>
              <a:rPr lang="en-US" altLang="zh-CN" sz="1400" spc="63" dirty="0">
                <a:solidFill>
                  <a:schemeClr val="bg1"/>
                </a:solidFill>
                <a:latin typeface="Arial" panose="020B0604020202020204" pitchFamily="34" charset="0"/>
                <a:ea typeface="Arial"/>
                <a:cs typeface="Arial" panose="020B0604020202020204" pitchFamily="34" charset="0"/>
              </a:rPr>
              <a:t>compliance</a:t>
            </a:r>
            <a:r>
              <a:rPr lang="en-US" altLang="zh-CN" sz="1400" spc="222"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and</a:t>
            </a:r>
            <a:r>
              <a:rPr lang="en-US" altLang="zh-CN" sz="1400" spc="222" dirty="0">
                <a:solidFill>
                  <a:schemeClr val="bg1"/>
                </a:solidFill>
                <a:latin typeface="Arial" panose="020B0604020202020204" pitchFamily="34" charset="0"/>
                <a:ea typeface="Arial"/>
                <a:cs typeface="Arial" panose="020B0604020202020204" pitchFamily="34" charset="0"/>
              </a:rPr>
              <a:t> </a:t>
            </a:r>
            <a:r>
              <a:rPr lang="en-US" altLang="zh-CN" sz="1400" spc="77" dirty="0">
                <a:solidFill>
                  <a:schemeClr val="bg1"/>
                </a:solidFill>
                <a:latin typeface="Arial" panose="020B0604020202020204" pitchFamily="34" charset="0"/>
                <a:ea typeface="Arial"/>
                <a:cs typeface="Arial" panose="020B0604020202020204" pitchFamily="34" charset="0"/>
              </a:rPr>
              <a:t>implement</a:t>
            </a:r>
            <a:r>
              <a:rPr lang="en-US" altLang="zh-CN" sz="1400" spc="205" dirty="0">
                <a:solidFill>
                  <a:schemeClr val="bg1"/>
                </a:solidFill>
                <a:latin typeface="Arial" panose="020B0604020202020204" pitchFamily="34" charset="0"/>
                <a:ea typeface="Arial"/>
                <a:cs typeface="Arial" panose="020B0604020202020204" pitchFamily="34" charset="0"/>
              </a:rPr>
              <a:t> </a:t>
            </a:r>
            <a:r>
              <a:rPr lang="en-US" altLang="zh-CN" sz="1400" spc="66" dirty="0">
                <a:solidFill>
                  <a:schemeClr val="bg1"/>
                </a:solidFill>
                <a:latin typeface="Arial" panose="020B0604020202020204" pitchFamily="34" charset="0"/>
                <a:ea typeface="Arial"/>
                <a:cs typeface="Arial" panose="020B0604020202020204" pitchFamily="34" charset="0"/>
              </a:rPr>
              <a:t>best</a:t>
            </a:r>
            <a:r>
              <a:rPr lang="en-US" altLang="zh-CN" sz="1400" spc="220" dirty="0">
                <a:solidFill>
                  <a:schemeClr val="bg1"/>
                </a:solidFill>
                <a:latin typeface="Arial" panose="020B0604020202020204" pitchFamily="34" charset="0"/>
                <a:ea typeface="Arial"/>
                <a:cs typeface="Arial" panose="020B0604020202020204" pitchFamily="34" charset="0"/>
              </a:rPr>
              <a:t> </a:t>
            </a:r>
            <a:r>
              <a:rPr lang="en-US" altLang="zh-CN" sz="1400" spc="57" dirty="0">
                <a:solidFill>
                  <a:schemeClr val="bg1"/>
                </a:solidFill>
                <a:latin typeface="Arial" panose="020B0604020202020204" pitchFamily="34" charset="0"/>
                <a:ea typeface="Arial"/>
                <a:cs typeface="Arial" panose="020B0604020202020204" pitchFamily="34" charset="0"/>
              </a:rPr>
              <a:t>practices</a:t>
            </a:r>
            <a:r>
              <a:rPr lang="en-US" altLang="zh-CN" sz="1400" spc="225" dirty="0">
                <a:solidFill>
                  <a:schemeClr val="bg1"/>
                </a:solidFill>
                <a:latin typeface="Arial" panose="020B0604020202020204" pitchFamily="34" charset="0"/>
                <a:ea typeface="Arial"/>
                <a:cs typeface="Arial" panose="020B0604020202020204" pitchFamily="34" charset="0"/>
              </a:rPr>
              <a:t> </a:t>
            </a:r>
            <a:r>
              <a:rPr lang="en-US" altLang="zh-CN" sz="1400" spc="46" dirty="0">
                <a:solidFill>
                  <a:schemeClr val="bg1"/>
                </a:solidFill>
                <a:latin typeface="Arial" panose="020B0604020202020204" pitchFamily="34" charset="0"/>
                <a:ea typeface="Arial"/>
                <a:cs typeface="Arial" panose="020B0604020202020204" pitchFamily="34" charset="0"/>
              </a:rPr>
              <a:t>in</a:t>
            </a:r>
            <a:r>
              <a:rPr lang="en-US" altLang="zh-CN" sz="1400" spc="240" dirty="0">
                <a:solidFill>
                  <a:schemeClr val="bg1"/>
                </a:solidFill>
                <a:latin typeface="Arial" panose="020B0604020202020204" pitchFamily="34" charset="0"/>
                <a:ea typeface="Arial"/>
                <a:cs typeface="Arial" panose="020B0604020202020204" pitchFamily="34" charset="0"/>
              </a:rPr>
              <a:t> </a:t>
            </a:r>
            <a:r>
              <a:rPr lang="en-US" altLang="zh-CN" sz="1400" spc="67" dirty="0">
                <a:solidFill>
                  <a:schemeClr val="bg1"/>
                </a:solidFill>
                <a:latin typeface="Arial" panose="020B0604020202020204" pitchFamily="34" charset="0"/>
                <a:ea typeface="Arial"/>
                <a:cs typeface="Arial" panose="020B0604020202020204" pitchFamily="34" charset="0"/>
              </a:rPr>
              <a:t>human</a:t>
            </a:r>
            <a:r>
              <a:rPr lang="en-US" altLang="zh-CN" sz="1400" spc="220" dirty="0">
                <a:solidFill>
                  <a:schemeClr val="bg1"/>
                </a:solidFill>
                <a:latin typeface="Arial" panose="020B0604020202020204" pitchFamily="34" charset="0"/>
                <a:ea typeface="Arial"/>
                <a:cs typeface="Arial" panose="020B0604020202020204" pitchFamily="34" charset="0"/>
              </a:rPr>
              <a:t> </a:t>
            </a:r>
            <a:r>
              <a:rPr lang="en-US" altLang="zh-CN" sz="1400" spc="31" dirty="0">
                <a:solidFill>
                  <a:schemeClr val="bg1"/>
                </a:solidFill>
                <a:latin typeface="Arial" panose="020B0604020202020204" pitchFamily="34" charset="0"/>
                <a:ea typeface="Arial"/>
                <a:cs typeface="Arial" panose="020B0604020202020204" pitchFamily="34" charset="0"/>
              </a:rPr>
              <a:t>resources.</a:t>
            </a:r>
            <a:r>
              <a:rPr lang="en-US" altLang="zh-CN" sz="1400" spc="253" dirty="0">
                <a:solidFill>
                  <a:schemeClr val="bg1"/>
                </a:solidFill>
                <a:latin typeface="Arial" panose="020B0604020202020204" pitchFamily="34" charset="0"/>
                <a:ea typeface="Arial"/>
                <a:cs typeface="Arial" panose="020B0604020202020204" pitchFamily="34" charset="0"/>
              </a:rPr>
              <a:t> </a:t>
            </a:r>
            <a:r>
              <a:rPr lang="en-US" altLang="zh-CN" sz="1400" spc="66" dirty="0">
                <a:solidFill>
                  <a:schemeClr val="bg1"/>
                </a:solidFill>
                <a:latin typeface="Arial" panose="020B0604020202020204" pitchFamily="34" charset="0"/>
                <a:ea typeface="Arial"/>
                <a:cs typeface="Arial" panose="020B0604020202020204" pitchFamily="34" charset="0"/>
              </a:rPr>
              <a:t>We</a:t>
            </a:r>
            <a:r>
              <a:rPr lang="en-US" altLang="zh-CN" sz="1400" spc="-66" dirty="0">
                <a:solidFill>
                  <a:schemeClr val="bg1"/>
                </a:solidFill>
                <a:latin typeface="Arial" panose="020B0604020202020204" pitchFamily="34" charset="0"/>
                <a:ea typeface="Arial"/>
                <a:cs typeface="Arial" panose="020B0604020202020204" pitchFamily="34" charset="0"/>
              </a:rPr>
              <a:t> </a:t>
            </a:r>
            <a:r>
              <a:rPr lang="en-US" altLang="zh-CN" sz="1400" spc="66" dirty="0">
                <a:solidFill>
                  <a:schemeClr val="bg1"/>
                </a:solidFill>
                <a:latin typeface="Arial" panose="020B0604020202020204" pitchFamily="34" charset="0"/>
                <a:ea typeface="Arial"/>
                <a:cs typeface="Arial" panose="020B0604020202020204" pitchFamily="34" charset="0"/>
              </a:rPr>
              <a:t>understand</a:t>
            </a:r>
            <a:r>
              <a:rPr lang="en-US" altLang="zh-CN" sz="1400" spc="245" dirty="0">
                <a:solidFill>
                  <a:schemeClr val="bg1"/>
                </a:solidFill>
                <a:latin typeface="Arial" panose="020B0604020202020204" pitchFamily="34" charset="0"/>
                <a:ea typeface="Arial"/>
                <a:cs typeface="Arial" panose="020B0604020202020204" pitchFamily="34" charset="0"/>
              </a:rPr>
              <a:t> </a:t>
            </a:r>
            <a:r>
              <a:rPr lang="en-US" altLang="zh-CN" sz="1400" spc="86" dirty="0">
                <a:solidFill>
                  <a:schemeClr val="bg1"/>
                </a:solidFill>
                <a:latin typeface="Arial" panose="020B0604020202020204" pitchFamily="34" charset="0"/>
                <a:ea typeface="Arial"/>
                <a:cs typeface="Arial" panose="020B0604020202020204" pitchFamily="34" charset="0"/>
              </a:rPr>
              <a:t>that</a:t>
            </a:r>
            <a:r>
              <a:rPr lang="en-US" altLang="zh-CN" sz="1400" spc="228" dirty="0">
                <a:solidFill>
                  <a:schemeClr val="bg1"/>
                </a:solidFill>
                <a:latin typeface="Arial" panose="020B0604020202020204" pitchFamily="34" charset="0"/>
                <a:ea typeface="Arial"/>
                <a:cs typeface="Arial" panose="020B0604020202020204" pitchFamily="34" charset="0"/>
              </a:rPr>
              <a:t> </a:t>
            </a:r>
            <a:r>
              <a:rPr lang="en-US" altLang="zh-CN" sz="1400" spc="59" dirty="0">
                <a:solidFill>
                  <a:schemeClr val="bg1"/>
                </a:solidFill>
                <a:latin typeface="Arial" panose="020B0604020202020204" pitchFamily="34" charset="0"/>
                <a:ea typeface="Arial"/>
                <a:cs typeface="Arial" panose="020B0604020202020204" pitchFamily="34" charset="0"/>
              </a:rPr>
              <a:t>companies</a:t>
            </a:r>
            <a:r>
              <a:rPr lang="en-US" altLang="zh-CN" sz="1400" spc="258" dirty="0">
                <a:solidFill>
                  <a:schemeClr val="bg1"/>
                </a:solidFill>
                <a:latin typeface="Arial" panose="020B0604020202020204" pitchFamily="34" charset="0"/>
                <a:ea typeface="Arial"/>
                <a:cs typeface="Arial" panose="020B0604020202020204" pitchFamily="34" charset="0"/>
              </a:rPr>
              <a:t> </a:t>
            </a:r>
            <a:r>
              <a:rPr lang="en-US" altLang="zh-CN" sz="1400" spc="37" dirty="0">
                <a:solidFill>
                  <a:schemeClr val="bg1"/>
                </a:solidFill>
                <a:latin typeface="Arial" panose="020B0604020202020204" pitchFamily="34" charset="0"/>
                <a:ea typeface="Arial"/>
                <a:cs typeface="Arial" panose="020B0604020202020204" pitchFamily="34" charset="0"/>
              </a:rPr>
              <a:t>have</a:t>
            </a:r>
            <a:r>
              <a:rPr lang="en-US" altLang="zh-CN" sz="1400" spc="276" dirty="0">
                <a:solidFill>
                  <a:schemeClr val="bg1"/>
                </a:solidFill>
                <a:latin typeface="Arial" panose="020B0604020202020204" pitchFamily="34" charset="0"/>
                <a:ea typeface="Arial"/>
                <a:cs typeface="Arial" panose="020B0604020202020204" pitchFamily="34" charset="0"/>
              </a:rPr>
              <a:t> </a:t>
            </a:r>
            <a:r>
              <a:rPr lang="en-US" altLang="zh-CN" sz="1400" spc="72" dirty="0">
                <a:solidFill>
                  <a:schemeClr val="bg1"/>
                </a:solidFill>
                <a:latin typeface="Arial" panose="020B0604020202020204" pitchFamily="34" charset="0"/>
                <a:ea typeface="Arial"/>
                <a:cs typeface="Arial" panose="020B0604020202020204" pitchFamily="34" charset="0"/>
              </a:rPr>
              <a:t>diff</a:t>
            </a:r>
            <a:r>
              <a:rPr lang="en-US" altLang="zh-CN" sz="1400" spc="61" dirty="0">
                <a:solidFill>
                  <a:schemeClr val="bg1"/>
                </a:solidFill>
                <a:latin typeface="Arial" panose="020B0604020202020204" pitchFamily="34" charset="0"/>
                <a:ea typeface="Arial"/>
                <a:cs typeface="Arial" panose="020B0604020202020204" pitchFamily="34" charset="0"/>
              </a:rPr>
              <a:t>erent</a:t>
            </a:r>
            <a:r>
              <a:rPr lang="en-US" altLang="zh-CN" sz="1400" spc="251" dirty="0">
                <a:solidFill>
                  <a:schemeClr val="bg1"/>
                </a:solidFill>
                <a:latin typeface="Arial" panose="020B0604020202020204" pitchFamily="34" charset="0"/>
                <a:ea typeface="Arial"/>
                <a:cs typeface="Arial" panose="020B0604020202020204" pitchFamily="34" charset="0"/>
              </a:rPr>
              <a:t> </a:t>
            </a:r>
            <a:r>
              <a:rPr lang="en-US" altLang="zh-CN" sz="1400" spc="47" dirty="0">
                <a:solidFill>
                  <a:schemeClr val="bg1"/>
                </a:solidFill>
                <a:latin typeface="Arial" panose="020B0604020202020204" pitchFamily="34" charset="0"/>
                <a:ea typeface="Arial"/>
                <a:cs typeface="Arial" panose="020B0604020202020204" pitchFamily="34" charset="0"/>
              </a:rPr>
              <a:t>needs</a:t>
            </a:r>
            <a:r>
              <a:rPr lang="en-US" altLang="zh-CN" sz="1400" spc="265"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and</a:t>
            </a:r>
            <a:r>
              <a:rPr lang="en-US" altLang="zh-CN" sz="1400" spc="249" dirty="0">
                <a:solidFill>
                  <a:schemeClr val="bg1"/>
                </a:solidFill>
                <a:latin typeface="Arial" panose="020B0604020202020204" pitchFamily="34" charset="0"/>
                <a:ea typeface="Arial"/>
                <a:cs typeface="Arial" panose="020B0604020202020204" pitchFamily="34" charset="0"/>
              </a:rPr>
              <a:t> </a:t>
            </a:r>
            <a:r>
              <a:rPr lang="en-US" altLang="zh-CN" sz="1400" spc="62" dirty="0">
                <a:solidFill>
                  <a:schemeClr val="bg1"/>
                </a:solidFill>
                <a:latin typeface="Arial" panose="020B0604020202020204" pitchFamily="34" charset="0"/>
                <a:ea typeface="Arial"/>
                <a:cs typeface="Arial" panose="020B0604020202020204" pitchFamily="34" charset="0"/>
              </a:rPr>
              <a:t>one</a:t>
            </a:r>
            <a:r>
              <a:rPr lang="en-US" altLang="zh-CN" sz="1400" spc="250" dirty="0">
                <a:solidFill>
                  <a:schemeClr val="bg1"/>
                </a:solidFill>
                <a:latin typeface="Arial" panose="020B0604020202020204" pitchFamily="34" charset="0"/>
                <a:ea typeface="Arial"/>
                <a:cs typeface="Arial" panose="020B0604020202020204" pitchFamily="34" charset="0"/>
              </a:rPr>
              <a:t> </a:t>
            </a:r>
            <a:r>
              <a:rPr lang="en-US" altLang="zh-CN" sz="1400" spc="62" dirty="0">
                <a:solidFill>
                  <a:schemeClr val="bg1"/>
                </a:solidFill>
                <a:latin typeface="Arial" panose="020B0604020202020204" pitchFamily="34" charset="0"/>
                <a:ea typeface="Arial"/>
                <a:cs typeface="Arial" panose="020B0604020202020204" pitchFamily="34" charset="0"/>
              </a:rPr>
              <a:t>solution</a:t>
            </a:r>
            <a:r>
              <a:rPr lang="en-US" altLang="zh-CN" sz="1400" spc="-59" dirty="0">
                <a:solidFill>
                  <a:schemeClr val="bg1"/>
                </a:solidFill>
                <a:latin typeface="Arial" panose="020B0604020202020204" pitchFamily="34" charset="0"/>
                <a:ea typeface="Arial"/>
                <a:cs typeface="Arial" panose="020B0604020202020204" pitchFamily="34" charset="0"/>
              </a:rPr>
              <a:t> </a:t>
            </a:r>
            <a:r>
              <a:rPr lang="en-US" altLang="zh-CN" sz="1400" spc="58" dirty="0">
                <a:solidFill>
                  <a:schemeClr val="bg1"/>
                </a:solidFill>
                <a:latin typeface="Arial" panose="020B0604020202020204" pitchFamily="34" charset="0"/>
                <a:ea typeface="Arial"/>
                <a:cs typeface="Arial" panose="020B0604020202020204" pitchFamily="34" charset="0"/>
              </a:rPr>
              <a:t>does</a:t>
            </a:r>
            <a:r>
              <a:rPr lang="en-US" altLang="zh-CN" sz="1400" spc="190" dirty="0">
                <a:solidFill>
                  <a:schemeClr val="bg1"/>
                </a:solidFill>
                <a:latin typeface="Arial" panose="020B0604020202020204" pitchFamily="34" charset="0"/>
                <a:ea typeface="Arial"/>
                <a:cs typeface="Arial" panose="020B0604020202020204" pitchFamily="34" charset="0"/>
              </a:rPr>
              <a:t> </a:t>
            </a:r>
            <a:r>
              <a:rPr lang="en-US" altLang="zh-CN" sz="1400" spc="96" dirty="0">
                <a:solidFill>
                  <a:schemeClr val="bg1"/>
                </a:solidFill>
                <a:latin typeface="Arial" panose="020B0604020202020204" pitchFamily="34" charset="0"/>
                <a:ea typeface="Arial"/>
                <a:cs typeface="Arial" panose="020B0604020202020204" pitchFamily="34" charset="0"/>
              </a:rPr>
              <a:t>not</a:t>
            </a:r>
            <a:r>
              <a:rPr lang="en-US" altLang="zh-CN" sz="1400" spc="152" dirty="0">
                <a:solidFill>
                  <a:schemeClr val="bg1"/>
                </a:solidFill>
                <a:latin typeface="Arial" panose="020B0604020202020204" pitchFamily="34" charset="0"/>
                <a:ea typeface="Arial"/>
                <a:cs typeface="Arial" panose="020B0604020202020204" pitchFamily="34" charset="0"/>
              </a:rPr>
              <a:t> </a:t>
            </a:r>
            <a:r>
              <a:rPr lang="en-US" altLang="zh-CN" sz="1400" spc="128" dirty="0">
                <a:solidFill>
                  <a:schemeClr val="bg1"/>
                </a:solidFill>
                <a:latin typeface="Arial" panose="020B0604020202020204" pitchFamily="34" charset="0"/>
                <a:ea typeface="Arial"/>
                <a:cs typeface="Arial" panose="020B0604020202020204" pitchFamily="34" charset="0"/>
              </a:rPr>
              <a:t>ﬁt</a:t>
            </a:r>
            <a:r>
              <a:rPr lang="en-US" altLang="zh-CN" sz="1400" spc="119" dirty="0">
                <a:solidFill>
                  <a:schemeClr val="bg1"/>
                </a:solidFill>
                <a:latin typeface="Arial" panose="020B0604020202020204" pitchFamily="34" charset="0"/>
                <a:ea typeface="Arial"/>
                <a:cs typeface="Arial" panose="020B0604020202020204" pitchFamily="34" charset="0"/>
              </a:rPr>
              <a:t> </a:t>
            </a:r>
            <a:r>
              <a:rPr lang="en-US" altLang="zh-CN" sz="1400" spc="6" dirty="0">
                <a:solidFill>
                  <a:schemeClr val="bg1"/>
                </a:solidFill>
                <a:latin typeface="Arial" panose="020B0604020202020204" pitchFamily="34" charset="0"/>
                <a:ea typeface="Arial"/>
                <a:cs typeface="Arial" panose="020B0604020202020204" pitchFamily="34" charset="0"/>
              </a:rPr>
              <a:t>all.</a:t>
            </a:r>
            <a:r>
              <a:rPr lang="en-US" altLang="zh-CN" sz="1400" spc="243" dirty="0">
                <a:solidFill>
                  <a:schemeClr val="bg1"/>
                </a:solidFill>
                <a:latin typeface="Arial" panose="020B0604020202020204" pitchFamily="34" charset="0"/>
                <a:ea typeface="Arial"/>
                <a:cs typeface="Arial" panose="020B0604020202020204" pitchFamily="34" charset="0"/>
              </a:rPr>
              <a:t> </a:t>
            </a:r>
            <a:r>
              <a:rPr lang="en-US" altLang="zh-CN" sz="1400" spc="27" dirty="0">
                <a:solidFill>
                  <a:schemeClr val="bg1"/>
                </a:solidFill>
                <a:latin typeface="Arial" panose="020B0604020202020204" pitchFamily="34" charset="0"/>
                <a:ea typeface="Arial"/>
                <a:cs typeface="Arial" panose="020B0604020202020204" pitchFamily="34" charset="0"/>
              </a:rPr>
              <a:t>This</a:t>
            </a:r>
            <a:r>
              <a:rPr lang="en-US" altLang="zh-CN" sz="1400" spc="219" dirty="0">
                <a:solidFill>
                  <a:schemeClr val="bg1"/>
                </a:solidFill>
                <a:latin typeface="Arial" panose="020B0604020202020204" pitchFamily="34" charset="0"/>
                <a:ea typeface="Arial"/>
                <a:cs typeface="Arial" panose="020B0604020202020204" pitchFamily="34" charset="0"/>
              </a:rPr>
              <a:t> </a:t>
            </a:r>
            <a:r>
              <a:rPr lang="en-US" altLang="zh-CN" sz="1400" spc="13" dirty="0">
                <a:solidFill>
                  <a:schemeClr val="bg1"/>
                </a:solidFill>
                <a:latin typeface="Arial" panose="020B0604020202020204" pitchFamily="34" charset="0"/>
                <a:ea typeface="Arial"/>
                <a:cs typeface="Arial" panose="020B0604020202020204" pitchFamily="34" charset="0"/>
              </a:rPr>
              <a:t>is</a:t>
            </a:r>
            <a:r>
              <a:rPr lang="en-US" altLang="zh-CN" sz="1400" spc="234" dirty="0">
                <a:solidFill>
                  <a:schemeClr val="bg1"/>
                </a:solidFill>
                <a:latin typeface="Arial" panose="020B0604020202020204" pitchFamily="34" charset="0"/>
                <a:ea typeface="Arial"/>
                <a:cs typeface="Arial" panose="020B0604020202020204" pitchFamily="34" charset="0"/>
              </a:rPr>
              <a:t> </a:t>
            </a:r>
            <a:r>
              <a:rPr lang="en-US" altLang="zh-CN" sz="1400" spc="98" dirty="0">
                <a:solidFill>
                  <a:schemeClr val="bg1"/>
                </a:solidFill>
                <a:latin typeface="Arial" panose="020B0604020202020204" pitchFamily="34" charset="0"/>
                <a:ea typeface="Arial"/>
                <a:cs typeface="Arial" panose="020B0604020202020204" pitchFamily="34" charset="0"/>
              </a:rPr>
              <a:t>why</a:t>
            </a:r>
            <a:r>
              <a:rPr lang="en-US" altLang="zh-CN" sz="1400" spc="150" dirty="0">
                <a:solidFill>
                  <a:schemeClr val="bg1"/>
                </a:solidFill>
                <a:latin typeface="Arial" panose="020B0604020202020204" pitchFamily="34" charset="0"/>
                <a:ea typeface="Arial"/>
                <a:cs typeface="Arial" panose="020B0604020202020204" pitchFamily="34" charset="0"/>
              </a:rPr>
              <a:t> </a:t>
            </a:r>
            <a:r>
              <a:rPr lang="en-US" altLang="zh-CN" sz="1400" spc="78" dirty="0">
                <a:solidFill>
                  <a:schemeClr val="bg1"/>
                </a:solidFill>
                <a:latin typeface="Arial" panose="020B0604020202020204" pitchFamily="34" charset="0"/>
                <a:ea typeface="Arial"/>
                <a:cs typeface="Arial" panose="020B0604020202020204" pitchFamily="34" charset="0"/>
              </a:rPr>
              <a:t>we</a:t>
            </a:r>
            <a:r>
              <a:rPr lang="en-US" altLang="zh-CN" sz="1400" spc="168" dirty="0">
                <a:solidFill>
                  <a:schemeClr val="bg1"/>
                </a:solidFill>
                <a:latin typeface="Arial" panose="020B0604020202020204" pitchFamily="34" charset="0"/>
                <a:ea typeface="Arial"/>
                <a:cs typeface="Arial" panose="020B0604020202020204" pitchFamily="34" charset="0"/>
              </a:rPr>
              <a:t> </a:t>
            </a:r>
            <a:r>
              <a:rPr lang="en-US" altLang="zh-CN" sz="1400" spc="69" dirty="0">
                <a:solidFill>
                  <a:schemeClr val="bg1"/>
                </a:solidFill>
                <a:latin typeface="Arial" panose="020B0604020202020204" pitchFamily="34" charset="0"/>
                <a:ea typeface="Arial"/>
                <a:cs typeface="Arial" panose="020B0604020202020204" pitchFamily="34" charset="0"/>
              </a:rPr>
              <a:t>provide</a:t>
            </a:r>
            <a:r>
              <a:rPr lang="en-US" altLang="zh-CN" sz="1400" spc="179" dirty="0">
                <a:solidFill>
                  <a:schemeClr val="bg1"/>
                </a:solidFill>
                <a:latin typeface="Arial" panose="020B0604020202020204" pitchFamily="34" charset="0"/>
                <a:ea typeface="Arial"/>
                <a:cs typeface="Arial" panose="020B0604020202020204" pitchFamily="34" charset="0"/>
              </a:rPr>
              <a:t> </a:t>
            </a:r>
            <a:r>
              <a:rPr lang="en-US" altLang="zh-CN" sz="1400" spc="20" dirty="0">
                <a:solidFill>
                  <a:schemeClr val="bg1"/>
                </a:solidFill>
                <a:latin typeface="Arial" panose="020B0604020202020204" pitchFamily="34" charset="0"/>
                <a:ea typeface="Arial"/>
                <a:cs typeface="Arial" panose="020B0604020202020204" pitchFamily="34" charset="0"/>
              </a:rPr>
              <a:t>a</a:t>
            </a:r>
            <a:r>
              <a:rPr lang="en-US" altLang="zh-CN" sz="1400" spc="227" dirty="0">
                <a:solidFill>
                  <a:schemeClr val="bg1"/>
                </a:solidFill>
                <a:latin typeface="Arial" panose="020B0604020202020204" pitchFamily="34" charset="0"/>
                <a:ea typeface="Arial"/>
                <a:cs typeface="Arial" panose="020B0604020202020204" pitchFamily="34" charset="0"/>
              </a:rPr>
              <a:t> </a:t>
            </a:r>
            <a:r>
              <a:rPr lang="en-US" altLang="zh-CN" sz="1400" spc="77" dirty="0">
                <a:solidFill>
                  <a:schemeClr val="bg1"/>
                </a:solidFill>
                <a:latin typeface="Arial" panose="020B0604020202020204" pitchFamily="34" charset="0"/>
                <a:ea typeface="Arial"/>
                <a:cs typeface="Arial" panose="020B0604020202020204" pitchFamily="34" charset="0"/>
              </a:rPr>
              <a:t>custom</a:t>
            </a:r>
            <a:r>
              <a:rPr lang="en-US" altLang="zh-CN" sz="1400" spc="173" dirty="0">
                <a:solidFill>
                  <a:schemeClr val="bg1"/>
                </a:solidFill>
                <a:latin typeface="Arial" panose="020B0604020202020204" pitchFamily="34" charset="0"/>
                <a:ea typeface="Arial"/>
                <a:cs typeface="Arial" panose="020B0604020202020204" pitchFamily="34" charset="0"/>
              </a:rPr>
              <a:t> </a:t>
            </a:r>
            <a:r>
              <a:rPr lang="en-US" altLang="zh-CN" sz="1400" spc="68" dirty="0">
                <a:solidFill>
                  <a:schemeClr val="bg1"/>
                </a:solidFill>
                <a:latin typeface="Arial" panose="020B0604020202020204" pitchFamily="34" charset="0"/>
                <a:ea typeface="Arial"/>
                <a:cs typeface="Arial" panose="020B0604020202020204" pitchFamily="34" charset="0"/>
              </a:rPr>
              <a:t>approach</a:t>
            </a:r>
            <a:r>
              <a:rPr lang="en-US" altLang="zh-CN" sz="1400" spc="181" dirty="0">
                <a:solidFill>
                  <a:schemeClr val="bg1"/>
                </a:solidFill>
                <a:latin typeface="Arial" panose="020B0604020202020204" pitchFamily="34" charset="0"/>
                <a:ea typeface="Arial"/>
                <a:cs typeface="Arial" panose="020B0604020202020204" pitchFamily="34" charset="0"/>
              </a:rPr>
              <a:t> </a:t>
            </a:r>
            <a:r>
              <a:rPr lang="en-US" altLang="zh-CN" sz="1400" spc="86" dirty="0">
                <a:solidFill>
                  <a:schemeClr val="bg1"/>
                </a:solidFill>
                <a:latin typeface="Arial" panose="020B0604020202020204" pitchFamily="34" charset="0"/>
                <a:ea typeface="Arial"/>
                <a:cs typeface="Arial" panose="020B0604020202020204" pitchFamily="34" charset="0"/>
              </a:rPr>
              <a:t>that</a:t>
            </a:r>
            <a:r>
              <a:rPr lang="en-US" altLang="zh-CN" sz="1400" spc="162" dirty="0">
                <a:solidFill>
                  <a:schemeClr val="bg1"/>
                </a:solidFill>
                <a:latin typeface="Arial" panose="020B0604020202020204" pitchFamily="34" charset="0"/>
                <a:ea typeface="Arial"/>
                <a:cs typeface="Arial" panose="020B0604020202020204" pitchFamily="34" charset="0"/>
              </a:rPr>
              <a:t> </a:t>
            </a:r>
            <a:r>
              <a:rPr lang="en-US" altLang="zh-CN" sz="1400" spc="13" dirty="0">
                <a:solidFill>
                  <a:schemeClr val="bg1"/>
                </a:solidFill>
                <a:latin typeface="Arial" panose="020B0604020202020204" pitchFamily="34" charset="0"/>
                <a:ea typeface="Arial"/>
                <a:cs typeface="Arial" panose="020B0604020202020204" pitchFamily="34" charset="0"/>
              </a:rPr>
              <a:t>is</a:t>
            </a:r>
            <a:r>
              <a:rPr lang="en-US" altLang="zh-CN" sz="1400" spc="-13" dirty="0">
                <a:solidFill>
                  <a:schemeClr val="bg1"/>
                </a:solidFill>
                <a:latin typeface="Arial" panose="020B0604020202020204" pitchFamily="34" charset="0"/>
                <a:ea typeface="Arial"/>
                <a:cs typeface="Arial" panose="020B0604020202020204" pitchFamily="34" charset="0"/>
              </a:rPr>
              <a:t> </a:t>
            </a:r>
            <a:r>
              <a:rPr lang="en-US" altLang="zh-CN" sz="1400" spc="57" dirty="0">
                <a:solidFill>
                  <a:schemeClr val="bg1"/>
                </a:solidFill>
                <a:latin typeface="Arial" panose="020B0604020202020204" pitchFamily="34" charset="0"/>
                <a:ea typeface="Arial"/>
                <a:cs typeface="Arial" panose="020B0604020202020204" pitchFamily="34" charset="0"/>
              </a:rPr>
              <a:t>ﬂexible</a:t>
            </a:r>
            <a:r>
              <a:rPr lang="en-US" altLang="zh-CN" sz="1400" spc="90" dirty="0">
                <a:solidFill>
                  <a:schemeClr val="bg1"/>
                </a:solidFill>
                <a:latin typeface="Arial" panose="020B0604020202020204" pitchFamily="34" charset="0"/>
                <a:ea typeface="Arial"/>
                <a:cs typeface="Arial" panose="020B0604020202020204" pitchFamily="34" charset="0"/>
              </a:rPr>
              <a:t> </a:t>
            </a:r>
            <a:r>
              <a:rPr lang="en-US" altLang="zh-CN" sz="1400" spc="105" dirty="0">
                <a:solidFill>
                  <a:schemeClr val="bg1"/>
                </a:solidFill>
                <a:latin typeface="Arial" panose="020B0604020202020204" pitchFamily="34" charset="0"/>
                <a:ea typeface="Arial"/>
                <a:cs typeface="Arial" panose="020B0604020202020204" pitchFamily="34" charset="0"/>
              </a:rPr>
              <a:t>to</a:t>
            </a:r>
            <a:r>
              <a:rPr lang="en-US" altLang="zh-CN" sz="1400" spc="41"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your </a:t>
            </a:r>
            <a:r>
              <a:rPr lang="en-US" altLang="zh-CN" sz="1400" spc="21" dirty="0">
                <a:solidFill>
                  <a:schemeClr val="bg1"/>
                </a:solidFill>
                <a:latin typeface="Arial" panose="020B0604020202020204" pitchFamily="34" charset="0"/>
                <a:ea typeface="Arial"/>
                <a:cs typeface="Arial" panose="020B0604020202020204" pitchFamily="34" charset="0"/>
              </a:rPr>
              <a:t>HR</a:t>
            </a:r>
            <a:r>
              <a:rPr lang="en-US" altLang="zh-CN" sz="1400" spc="125" dirty="0">
                <a:solidFill>
                  <a:schemeClr val="bg1"/>
                </a:solidFill>
                <a:latin typeface="Arial" panose="020B0604020202020204" pitchFamily="34" charset="0"/>
                <a:ea typeface="Arial"/>
                <a:cs typeface="Arial" panose="020B0604020202020204" pitchFamily="34" charset="0"/>
              </a:rPr>
              <a:t> </a:t>
            </a:r>
            <a:r>
              <a:rPr lang="en-US" altLang="zh-CN" sz="1400" spc="36" dirty="0">
                <a:solidFill>
                  <a:schemeClr val="bg1"/>
                </a:solidFill>
                <a:latin typeface="Arial" panose="020B0604020202020204" pitchFamily="34" charset="0"/>
                <a:ea typeface="Arial"/>
                <a:cs typeface="Arial" panose="020B0604020202020204" pitchFamily="34" charset="0"/>
              </a:rPr>
              <a:t>challenges.</a:t>
            </a:r>
            <a:r>
              <a:rPr lang="en-US" altLang="zh-CN" sz="1400" spc="114" dirty="0">
                <a:solidFill>
                  <a:schemeClr val="bg1"/>
                </a:solidFill>
                <a:latin typeface="Arial" panose="020B0604020202020204" pitchFamily="34" charset="0"/>
                <a:ea typeface="Arial"/>
                <a:cs typeface="Arial" panose="020B0604020202020204" pitchFamily="34" charset="0"/>
              </a:rPr>
              <a:t> </a:t>
            </a:r>
            <a:r>
              <a:rPr lang="en-US" altLang="zh-CN" sz="1400" spc="29" dirty="0">
                <a:solidFill>
                  <a:schemeClr val="bg1"/>
                </a:solidFill>
                <a:latin typeface="Arial" panose="020B0604020202020204" pitchFamily="34" charset="0"/>
                <a:ea typeface="Arial"/>
                <a:cs typeface="Arial" panose="020B0604020202020204" pitchFamily="34" charset="0"/>
              </a:rPr>
              <a:t>You</a:t>
            </a:r>
            <a:r>
              <a:rPr lang="en-US" altLang="zh-CN" sz="1400" spc="117" dirty="0">
                <a:solidFill>
                  <a:schemeClr val="bg1"/>
                </a:solidFill>
                <a:latin typeface="Arial" panose="020B0604020202020204" pitchFamily="34" charset="0"/>
                <a:ea typeface="Arial"/>
                <a:cs typeface="Arial" panose="020B0604020202020204" pitchFamily="34" charset="0"/>
              </a:rPr>
              <a:t> </a:t>
            </a:r>
            <a:r>
              <a:rPr lang="en-US" altLang="zh-CN" sz="1400" spc="53" dirty="0">
                <a:solidFill>
                  <a:schemeClr val="bg1"/>
                </a:solidFill>
                <a:latin typeface="Arial" panose="020B0604020202020204" pitchFamily="34" charset="0"/>
                <a:ea typeface="Arial"/>
                <a:cs typeface="Arial" panose="020B0604020202020204" pitchFamily="34" charset="0"/>
              </a:rPr>
              <a:t>can</a:t>
            </a:r>
            <a:r>
              <a:rPr lang="en-US" altLang="zh-CN" sz="1400" spc="94" dirty="0">
                <a:solidFill>
                  <a:schemeClr val="bg1"/>
                </a:solidFill>
                <a:latin typeface="Arial" panose="020B0604020202020204" pitchFamily="34" charset="0"/>
                <a:ea typeface="Arial"/>
                <a:cs typeface="Arial" panose="020B0604020202020204" pitchFamily="34" charset="0"/>
              </a:rPr>
              <a:t> </a:t>
            </a:r>
            <a:r>
              <a:rPr lang="en-US" altLang="zh-CN" sz="1400" spc="82" dirty="0">
                <a:solidFill>
                  <a:schemeClr val="bg1"/>
                </a:solidFill>
                <a:latin typeface="Arial" panose="020B0604020202020204" pitchFamily="34" charset="0"/>
                <a:ea typeface="Arial"/>
                <a:cs typeface="Arial" panose="020B0604020202020204" pitchFamily="34" charset="0"/>
              </a:rPr>
              <a:t>count</a:t>
            </a:r>
            <a:r>
              <a:rPr lang="en-US" altLang="zh-CN" sz="1400" spc="66" dirty="0">
                <a:solidFill>
                  <a:schemeClr val="bg1"/>
                </a:solidFill>
                <a:latin typeface="Arial" panose="020B0604020202020204" pitchFamily="34" charset="0"/>
                <a:ea typeface="Arial"/>
                <a:cs typeface="Arial" panose="020B0604020202020204" pitchFamily="34" charset="0"/>
              </a:rPr>
              <a:t> </a:t>
            </a:r>
            <a:r>
              <a:rPr lang="en-US" altLang="zh-CN" sz="1400" spc="77" dirty="0">
                <a:solidFill>
                  <a:schemeClr val="bg1"/>
                </a:solidFill>
                <a:latin typeface="Arial" panose="020B0604020202020204" pitchFamily="34" charset="0"/>
                <a:ea typeface="Arial"/>
                <a:cs typeface="Arial" panose="020B0604020202020204" pitchFamily="34" charset="0"/>
              </a:rPr>
              <a:t>on</a:t>
            </a:r>
            <a:r>
              <a:rPr lang="en-US" altLang="zh-CN" sz="1400" spc="70" dirty="0">
                <a:solidFill>
                  <a:schemeClr val="bg1"/>
                </a:solidFill>
                <a:latin typeface="Arial" panose="020B0604020202020204" pitchFamily="34" charset="0"/>
                <a:ea typeface="Arial"/>
                <a:cs typeface="Arial" panose="020B0604020202020204" pitchFamily="34" charset="0"/>
              </a:rPr>
              <a:t> </a:t>
            </a:r>
            <a:r>
              <a:rPr lang="en-US" altLang="zh-CN" sz="1400" spc="76" dirty="0">
                <a:solidFill>
                  <a:schemeClr val="bg1"/>
                </a:solidFill>
                <a:latin typeface="Arial" panose="020B0604020202020204" pitchFamily="34" charset="0"/>
                <a:ea typeface="Arial"/>
                <a:cs typeface="Arial" panose="020B0604020202020204" pitchFamily="34" charset="0"/>
              </a:rPr>
              <a:t>our</a:t>
            </a:r>
            <a:r>
              <a:rPr lang="en-US" altLang="zh-CN" sz="1400" spc="70" dirty="0">
                <a:solidFill>
                  <a:schemeClr val="bg1"/>
                </a:solidFill>
                <a:latin typeface="Arial" panose="020B0604020202020204" pitchFamily="34" charset="0"/>
                <a:ea typeface="Arial"/>
                <a:cs typeface="Arial" panose="020B0604020202020204" pitchFamily="34" charset="0"/>
              </a:rPr>
              <a:t> </a:t>
            </a:r>
            <a:r>
              <a:rPr lang="en-US" altLang="zh-CN" sz="1400" spc="63" dirty="0">
                <a:solidFill>
                  <a:schemeClr val="bg1"/>
                </a:solidFill>
                <a:latin typeface="Arial" panose="020B0604020202020204" pitchFamily="34" charset="0"/>
                <a:ea typeface="Arial"/>
                <a:cs typeface="Arial" panose="020B0604020202020204" pitchFamily="34" charset="0"/>
              </a:rPr>
              <a:t>consultancy</a:t>
            </a:r>
            <a:r>
              <a:rPr lang="en-US" altLang="zh-CN" sz="1400" spc="79" dirty="0">
                <a:solidFill>
                  <a:schemeClr val="bg1"/>
                </a:solidFill>
                <a:latin typeface="Arial" panose="020B0604020202020204" pitchFamily="34" charset="0"/>
                <a:ea typeface="Arial"/>
                <a:cs typeface="Arial" panose="020B0604020202020204" pitchFamily="34" charset="0"/>
              </a:rPr>
              <a:t> </a:t>
            </a:r>
            <a:r>
              <a:rPr lang="en-US" altLang="zh-CN" sz="1400" spc="105" dirty="0">
                <a:solidFill>
                  <a:schemeClr val="bg1"/>
                </a:solidFill>
                <a:latin typeface="Arial" panose="020B0604020202020204" pitchFamily="34" charset="0"/>
                <a:ea typeface="Arial"/>
                <a:cs typeface="Arial" panose="020B0604020202020204" pitchFamily="34" charset="0"/>
              </a:rPr>
              <a:t>to</a:t>
            </a:r>
            <a:r>
              <a:rPr lang="en-US" altLang="zh-CN" sz="1400" spc="-105" dirty="0">
                <a:solidFill>
                  <a:schemeClr val="bg1"/>
                </a:solidFill>
                <a:latin typeface="Arial" panose="020B0604020202020204" pitchFamily="34" charset="0"/>
                <a:ea typeface="Arial"/>
                <a:cs typeface="Arial" panose="020B0604020202020204" pitchFamily="34" charset="0"/>
              </a:rPr>
              <a:t> </a:t>
            </a:r>
            <a:r>
              <a:rPr lang="en-US" altLang="zh-CN" sz="1400" spc="70" dirty="0">
                <a:solidFill>
                  <a:schemeClr val="bg1"/>
                </a:solidFill>
                <a:latin typeface="Arial" panose="020B0604020202020204" pitchFamily="34" charset="0"/>
                <a:ea typeface="Arial"/>
                <a:cs typeface="Arial" panose="020B0604020202020204" pitchFamily="34" charset="0"/>
              </a:rPr>
              <a:t>guide</a:t>
            </a:r>
            <a:r>
              <a:rPr lang="en-US" altLang="zh-CN" sz="1400" spc="-12"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you</a:t>
            </a:r>
            <a:r>
              <a:rPr lang="en-US" altLang="zh-CN" sz="1400" spc="-17" dirty="0">
                <a:solidFill>
                  <a:schemeClr val="bg1"/>
                </a:solidFill>
                <a:latin typeface="Arial" panose="020B0604020202020204" pitchFamily="34" charset="0"/>
                <a:ea typeface="Arial"/>
                <a:cs typeface="Arial" panose="020B0604020202020204" pitchFamily="34" charset="0"/>
              </a:rPr>
              <a:t> </a:t>
            </a:r>
            <a:r>
              <a:rPr lang="en-US" altLang="zh-CN" sz="1400" spc="82" dirty="0">
                <a:solidFill>
                  <a:schemeClr val="bg1"/>
                </a:solidFill>
                <a:latin typeface="Arial" panose="020B0604020202020204" pitchFamily="34" charset="0"/>
                <a:ea typeface="Arial"/>
                <a:cs typeface="Arial" panose="020B0604020202020204" pitchFamily="34" charset="0"/>
              </a:rPr>
              <a:t>through</a:t>
            </a:r>
            <a:r>
              <a:rPr lang="en-US" altLang="zh-CN" sz="1400" spc="-26" dirty="0">
                <a:solidFill>
                  <a:schemeClr val="bg1"/>
                </a:solidFill>
                <a:latin typeface="Arial" panose="020B0604020202020204" pitchFamily="34" charset="0"/>
                <a:ea typeface="Arial"/>
                <a:cs typeface="Arial" panose="020B0604020202020204" pitchFamily="34" charset="0"/>
              </a:rPr>
              <a:t> </a:t>
            </a:r>
            <a:r>
              <a:rPr lang="en-US" altLang="zh-CN" sz="1400" spc="76" dirty="0">
                <a:solidFill>
                  <a:schemeClr val="bg1"/>
                </a:solidFill>
                <a:latin typeface="Arial" panose="020B0604020202020204" pitchFamily="34" charset="0"/>
                <a:ea typeface="Arial"/>
                <a:cs typeface="Arial" panose="020B0604020202020204" pitchFamily="34" charset="0"/>
              </a:rPr>
              <a:t>the</a:t>
            </a:r>
            <a:r>
              <a:rPr lang="en-US" altLang="zh-CN" sz="1400" spc="-20" dirty="0">
                <a:solidFill>
                  <a:schemeClr val="bg1"/>
                </a:solidFill>
                <a:latin typeface="Arial" panose="020B0604020202020204" pitchFamily="34" charset="0"/>
                <a:ea typeface="Arial"/>
                <a:cs typeface="Arial" panose="020B0604020202020204" pitchFamily="34" charset="0"/>
              </a:rPr>
              <a:t> </a:t>
            </a:r>
            <a:r>
              <a:rPr lang="en-US" altLang="zh-CN" sz="1400" spc="83" dirty="0">
                <a:solidFill>
                  <a:schemeClr val="bg1"/>
                </a:solidFill>
                <a:latin typeface="Arial" panose="020B0604020202020204" pitchFamily="34" charset="0"/>
                <a:ea typeface="Arial"/>
                <a:cs typeface="Arial" panose="020B0604020202020204" pitchFamily="34" charset="0"/>
              </a:rPr>
              <a:t>right</a:t>
            </a:r>
            <a:r>
              <a:rPr lang="en-US" altLang="zh-CN" sz="1400" spc="-27" dirty="0">
                <a:solidFill>
                  <a:schemeClr val="bg1"/>
                </a:solidFill>
                <a:latin typeface="Arial" panose="020B0604020202020204" pitchFamily="34" charset="0"/>
                <a:ea typeface="Arial"/>
                <a:cs typeface="Arial" panose="020B0604020202020204" pitchFamily="34" charset="0"/>
              </a:rPr>
              <a:t> </a:t>
            </a:r>
            <a:r>
              <a:rPr lang="en-US" altLang="zh-CN" sz="1400" spc="47" dirty="0">
                <a:solidFill>
                  <a:schemeClr val="bg1"/>
                </a:solidFill>
                <a:latin typeface="Arial" panose="020B0604020202020204" pitchFamily="34" charset="0"/>
                <a:ea typeface="Arial"/>
                <a:cs typeface="Arial" panose="020B0604020202020204" pitchFamily="34" charset="0"/>
              </a:rPr>
              <a:t>process</a:t>
            </a:r>
            <a:r>
              <a:rPr lang="en-US" altLang="zh-CN" sz="1400" spc="7" dirty="0">
                <a:solidFill>
                  <a:schemeClr val="bg1"/>
                </a:solidFill>
                <a:latin typeface="Arial" panose="020B0604020202020204" pitchFamily="34" charset="0"/>
                <a:ea typeface="Arial"/>
                <a:cs typeface="Arial" panose="020B0604020202020204" pitchFamily="34" charset="0"/>
              </a:rPr>
              <a:t> </a:t>
            </a:r>
            <a:r>
              <a:rPr lang="en-US" altLang="zh-CN" sz="1400" spc="105" dirty="0">
                <a:solidFill>
                  <a:schemeClr val="bg1"/>
                </a:solidFill>
                <a:latin typeface="Arial" panose="020B0604020202020204" pitchFamily="34" charset="0"/>
                <a:ea typeface="Arial"/>
                <a:cs typeface="Arial" panose="020B0604020202020204" pitchFamily="34" charset="0"/>
              </a:rPr>
              <a:t>to</a:t>
            </a:r>
            <a:r>
              <a:rPr lang="en-US" altLang="zh-CN" sz="1400" spc="-48" dirty="0">
                <a:solidFill>
                  <a:schemeClr val="bg1"/>
                </a:solidFill>
                <a:latin typeface="Arial" panose="020B0604020202020204" pitchFamily="34" charset="0"/>
                <a:ea typeface="Arial"/>
                <a:cs typeface="Arial" panose="020B0604020202020204" pitchFamily="34" charset="0"/>
              </a:rPr>
              <a:t> </a:t>
            </a:r>
            <a:r>
              <a:rPr lang="en-US" altLang="zh-CN" sz="1400" spc="38" dirty="0">
                <a:solidFill>
                  <a:schemeClr val="bg1"/>
                </a:solidFill>
                <a:latin typeface="Arial" panose="020B0604020202020204" pitchFamily="34" charset="0"/>
                <a:ea typeface="Arial"/>
                <a:cs typeface="Arial" panose="020B0604020202020204" pitchFamily="34" charset="0"/>
              </a:rPr>
              <a:t>ensure</a:t>
            </a:r>
            <a:r>
              <a:rPr lang="en-US" altLang="zh-CN" sz="1400" spc="19"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your</a:t>
            </a:r>
            <a:r>
              <a:rPr lang="en-US" altLang="zh-CN" sz="1400" spc="-16" dirty="0">
                <a:solidFill>
                  <a:schemeClr val="bg1"/>
                </a:solidFill>
                <a:latin typeface="Arial" panose="020B0604020202020204" pitchFamily="34" charset="0"/>
                <a:ea typeface="Arial"/>
                <a:cs typeface="Arial" panose="020B0604020202020204" pitchFamily="34" charset="0"/>
              </a:rPr>
              <a:t> </a:t>
            </a:r>
            <a:r>
              <a:rPr lang="en-US" altLang="zh-CN" sz="1400" spc="80" dirty="0">
                <a:solidFill>
                  <a:schemeClr val="bg1"/>
                </a:solidFill>
                <a:latin typeface="Arial" panose="020B0604020202020204" pitchFamily="34" charset="0"/>
                <a:ea typeface="Arial"/>
                <a:cs typeface="Arial" panose="020B0604020202020204" pitchFamily="34" charset="0"/>
              </a:rPr>
              <a:t>company</a:t>
            </a:r>
            <a:r>
              <a:rPr lang="en-US" altLang="zh-CN" sz="1400" spc="-24" dirty="0">
                <a:solidFill>
                  <a:schemeClr val="bg1"/>
                </a:solidFill>
                <a:latin typeface="Arial" panose="020B0604020202020204" pitchFamily="34" charset="0"/>
                <a:ea typeface="Arial"/>
                <a:cs typeface="Arial" panose="020B0604020202020204" pitchFamily="34" charset="0"/>
              </a:rPr>
              <a:t> </a:t>
            </a:r>
            <a:r>
              <a:rPr lang="en-US" altLang="zh-CN" sz="1400" spc="45" dirty="0">
                <a:solidFill>
                  <a:schemeClr val="bg1"/>
                </a:solidFill>
                <a:latin typeface="Arial" panose="020B0604020202020204" pitchFamily="34" charset="0"/>
                <a:ea typeface="Arial"/>
                <a:cs typeface="Arial" panose="020B0604020202020204" pitchFamily="34" charset="0"/>
              </a:rPr>
              <a:t>remains</a:t>
            </a:r>
            <a:r>
              <a:rPr lang="en-US" altLang="zh-CN" sz="1400" spc="-46" dirty="0">
                <a:solidFill>
                  <a:schemeClr val="bg1"/>
                </a:solidFill>
                <a:latin typeface="Arial" panose="020B0604020202020204" pitchFamily="34" charset="0"/>
                <a:ea typeface="Arial"/>
                <a:cs typeface="Arial" panose="020B0604020202020204" pitchFamily="34" charset="0"/>
              </a:rPr>
              <a:t> </a:t>
            </a:r>
            <a:r>
              <a:rPr lang="en-US" altLang="zh-CN" sz="1400" spc="75" dirty="0">
                <a:solidFill>
                  <a:schemeClr val="bg1"/>
                </a:solidFill>
                <a:latin typeface="Arial" panose="020B0604020202020204" pitchFamily="34" charset="0"/>
                <a:ea typeface="Arial"/>
                <a:cs typeface="Arial" panose="020B0604020202020204" pitchFamily="34" charset="0"/>
              </a:rPr>
              <a:t>compliant</a:t>
            </a:r>
            <a:r>
              <a:rPr lang="en-US" altLang="zh-CN" sz="1400" spc="304" dirty="0">
                <a:solidFill>
                  <a:schemeClr val="bg1"/>
                </a:solidFill>
                <a:latin typeface="Arial" panose="020B0604020202020204" pitchFamily="34" charset="0"/>
                <a:ea typeface="Arial"/>
                <a:cs typeface="Arial" panose="020B0604020202020204" pitchFamily="34" charset="0"/>
              </a:rPr>
              <a:t> </a:t>
            </a:r>
            <a:r>
              <a:rPr lang="en-US" altLang="zh-CN" sz="1400" spc="95" dirty="0">
                <a:solidFill>
                  <a:schemeClr val="bg1"/>
                </a:solidFill>
                <a:latin typeface="Arial" panose="020B0604020202020204" pitchFamily="34" charset="0"/>
                <a:ea typeface="Arial"/>
                <a:cs typeface="Arial" panose="020B0604020202020204" pitchFamily="34" charset="0"/>
              </a:rPr>
              <a:t>with</a:t>
            </a:r>
            <a:r>
              <a:rPr lang="en-US" altLang="zh-CN" sz="1400" spc="286" dirty="0">
                <a:solidFill>
                  <a:schemeClr val="bg1"/>
                </a:solidFill>
                <a:latin typeface="Arial" panose="020B0604020202020204" pitchFamily="34" charset="0"/>
                <a:ea typeface="Arial"/>
                <a:cs typeface="Arial" panose="020B0604020202020204" pitchFamily="34" charset="0"/>
              </a:rPr>
              <a:t> </a:t>
            </a:r>
            <a:r>
              <a:rPr lang="en-US" altLang="zh-CN" sz="1400" spc="26" dirty="0">
                <a:solidFill>
                  <a:schemeClr val="bg1"/>
                </a:solidFill>
                <a:latin typeface="Arial" panose="020B0604020202020204" pitchFamily="34" charset="0"/>
                <a:ea typeface="Arial"/>
                <a:cs typeface="Arial" panose="020B0604020202020204" pitchFamily="34" charset="0"/>
              </a:rPr>
              <a:t>all</a:t>
            </a:r>
            <a:r>
              <a:rPr lang="en-US" altLang="zh-CN" sz="1400" spc="357" dirty="0">
                <a:solidFill>
                  <a:schemeClr val="bg1"/>
                </a:solidFill>
                <a:latin typeface="Arial" panose="020B0604020202020204" pitchFamily="34" charset="0"/>
                <a:ea typeface="Arial"/>
                <a:cs typeface="Arial" panose="020B0604020202020204" pitchFamily="34" charset="0"/>
              </a:rPr>
              <a:t> </a:t>
            </a:r>
            <a:r>
              <a:rPr lang="en-US" altLang="zh-CN" sz="1400" spc="51" dirty="0">
                <a:solidFill>
                  <a:schemeClr val="bg1"/>
                </a:solidFill>
                <a:latin typeface="Arial" panose="020B0604020202020204" pitchFamily="34" charset="0"/>
                <a:ea typeface="Arial"/>
                <a:cs typeface="Arial" panose="020B0604020202020204" pitchFamily="34" charset="0"/>
              </a:rPr>
              <a:t>UAE</a:t>
            </a:r>
            <a:r>
              <a:rPr lang="en-US" altLang="zh-CN" sz="1400" spc="330" dirty="0">
                <a:solidFill>
                  <a:schemeClr val="bg1"/>
                </a:solidFill>
                <a:latin typeface="Arial" panose="020B0604020202020204" pitchFamily="34" charset="0"/>
                <a:ea typeface="Arial"/>
                <a:cs typeface="Arial" panose="020B0604020202020204" pitchFamily="34" charset="0"/>
              </a:rPr>
              <a:t> </a:t>
            </a:r>
            <a:r>
              <a:rPr lang="en-US" altLang="zh-CN" sz="1400" spc="72" dirty="0">
                <a:solidFill>
                  <a:schemeClr val="bg1"/>
                </a:solidFill>
                <a:latin typeface="Arial" panose="020B0604020202020204" pitchFamily="34" charset="0"/>
                <a:ea typeface="Arial"/>
                <a:cs typeface="Arial" panose="020B0604020202020204" pitchFamily="34" charset="0"/>
              </a:rPr>
              <a:t>Labour</a:t>
            </a:r>
            <a:r>
              <a:rPr lang="en-US" altLang="zh-CN" sz="1400" spc="309" dirty="0">
                <a:solidFill>
                  <a:schemeClr val="bg1"/>
                </a:solidFill>
                <a:latin typeface="Arial" panose="020B0604020202020204" pitchFamily="34" charset="0"/>
                <a:ea typeface="Arial"/>
                <a:cs typeface="Arial" panose="020B0604020202020204" pitchFamily="34" charset="0"/>
              </a:rPr>
              <a:t> </a:t>
            </a:r>
            <a:r>
              <a:rPr lang="en-US" altLang="zh-CN" sz="1400" spc="50" dirty="0">
                <a:solidFill>
                  <a:schemeClr val="bg1"/>
                </a:solidFill>
                <a:latin typeface="Arial" panose="020B0604020202020204" pitchFamily="34" charset="0"/>
                <a:ea typeface="Arial"/>
                <a:cs typeface="Arial" panose="020B0604020202020204" pitchFamily="34" charset="0"/>
              </a:rPr>
              <a:t>Laws</a:t>
            </a:r>
            <a:r>
              <a:rPr lang="en-US" altLang="zh-CN" sz="1400" spc="331"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and</a:t>
            </a:r>
            <a:r>
              <a:rPr lang="en-US" altLang="zh-CN" sz="1400" spc="318" dirty="0">
                <a:solidFill>
                  <a:schemeClr val="bg1"/>
                </a:solidFill>
                <a:latin typeface="Arial" panose="020B0604020202020204" pitchFamily="34" charset="0"/>
                <a:ea typeface="Arial"/>
                <a:cs typeface="Arial" panose="020B0604020202020204" pitchFamily="34" charset="0"/>
              </a:rPr>
              <a:t> </a:t>
            </a:r>
            <a:r>
              <a:rPr lang="en-US" altLang="zh-CN" sz="1400" spc="51" dirty="0">
                <a:solidFill>
                  <a:schemeClr val="bg1"/>
                </a:solidFill>
                <a:latin typeface="Arial" panose="020B0604020202020204" pitchFamily="34" charset="0"/>
                <a:ea typeface="Arial"/>
                <a:cs typeface="Arial" panose="020B0604020202020204" pitchFamily="34" charset="0"/>
              </a:rPr>
              <a:t>align</a:t>
            </a:r>
            <a:r>
              <a:rPr lang="en-US" altLang="zh-CN" sz="1400" spc="332"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your</a:t>
            </a:r>
            <a:r>
              <a:rPr lang="en-US" altLang="zh-CN" sz="1400" spc="309" dirty="0">
                <a:solidFill>
                  <a:schemeClr val="bg1"/>
                </a:solidFill>
                <a:latin typeface="Arial" panose="020B0604020202020204" pitchFamily="34" charset="0"/>
                <a:ea typeface="Arial"/>
                <a:cs typeface="Arial" panose="020B0604020202020204" pitchFamily="34" charset="0"/>
              </a:rPr>
              <a:t> </a:t>
            </a:r>
            <a:r>
              <a:rPr lang="en-US" altLang="zh-CN" sz="1400" spc="58" dirty="0">
                <a:solidFill>
                  <a:schemeClr val="bg1"/>
                </a:solidFill>
                <a:latin typeface="Arial" panose="020B0604020202020204" pitchFamily="34" charset="0"/>
                <a:ea typeface="Arial"/>
                <a:cs typeface="Arial" panose="020B0604020202020204" pitchFamily="34" charset="0"/>
              </a:rPr>
              <a:t>organization</a:t>
            </a:r>
            <a:r>
              <a:rPr lang="en-US" altLang="zh-CN" sz="1400" spc="-62" dirty="0">
                <a:solidFill>
                  <a:schemeClr val="bg1"/>
                </a:solidFill>
                <a:latin typeface="Arial" panose="020B0604020202020204" pitchFamily="34" charset="0"/>
                <a:ea typeface="Arial"/>
                <a:cs typeface="Arial" panose="020B0604020202020204" pitchFamily="34" charset="0"/>
              </a:rPr>
              <a:t> </a:t>
            </a:r>
            <a:r>
              <a:rPr lang="en-US" altLang="zh-CN" sz="1400" spc="46" dirty="0" err="1">
                <a:solidFill>
                  <a:schemeClr val="bg1"/>
                </a:solidFill>
                <a:latin typeface="Arial" panose="020B0604020202020204" pitchFamily="34" charset="0"/>
                <a:ea typeface="Arial"/>
                <a:cs typeface="Arial" panose="020B0604020202020204" pitchFamily="34" charset="0"/>
              </a:rPr>
              <a:t>practices.</a:t>
            </a:r>
            <a:r>
              <a:rPr lang="en-US" sz="1400" dirty="0" err="1">
                <a:solidFill>
                  <a:schemeClr val="bg1"/>
                </a:solidFill>
                <a:latin typeface="Arial" panose="020B0604020202020204" pitchFamily="34" charset="0"/>
                <a:cs typeface="Arial" panose="020B0604020202020204" pitchFamily="34" charset="0"/>
              </a:rPr>
              <a:t>Ascentia</a:t>
            </a:r>
            <a:r>
              <a:rPr lang="en-US" sz="1400" dirty="0">
                <a:solidFill>
                  <a:schemeClr val="bg1"/>
                </a:solidFill>
                <a:latin typeface="Arial" panose="020B0604020202020204" pitchFamily="34" charset="0"/>
                <a:cs typeface="Arial" panose="020B0604020202020204" pitchFamily="34" charset="0"/>
              </a:rPr>
              <a:t> offers you different payroll solutions to its clients, whether you need full-featured corporate payroll services or limited payroll processing services, our payroll solution that’s just right for your business, as mentioned as below</a:t>
            </a:r>
            <a:r>
              <a:rPr lang="en-US" sz="1400" b="1" dirty="0">
                <a:solidFill>
                  <a:schemeClr val="bg1"/>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a:t>
            </a:r>
          </a:p>
          <a:p>
            <a:r>
              <a:rPr lang="en-US" sz="1400" dirty="0">
                <a:solidFill>
                  <a:schemeClr val="bg1"/>
                </a:solidFill>
                <a:latin typeface="Arial" panose="020B0604020202020204" pitchFamily="34" charset="0"/>
                <a:cs typeface="Arial" panose="020B0604020202020204" pitchFamily="34" charset="0"/>
              </a:rPr>
              <a:t>Payroll processing and management</a:t>
            </a:r>
          </a:p>
          <a:p>
            <a:r>
              <a:rPr lang="en-US" sz="1400" dirty="0">
                <a:solidFill>
                  <a:schemeClr val="bg1"/>
                </a:solidFill>
                <a:latin typeface="Arial" panose="020B0604020202020204" pitchFamily="34" charset="0"/>
                <a:cs typeface="Arial" panose="020B0604020202020204" pitchFamily="34" charset="0"/>
              </a:rPr>
              <a:t>Checking integrity and validation of payroll data</a:t>
            </a:r>
          </a:p>
          <a:p>
            <a:r>
              <a:rPr lang="en-US" sz="1400" dirty="0">
                <a:solidFill>
                  <a:schemeClr val="bg1"/>
                </a:solidFill>
                <a:latin typeface="Arial" panose="020B0604020202020204" pitchFamily="34" charset="0"/>
                <a:cs typeface="Arial" panose="020B0604020202020204" pitchFamily="34" charset="0"/>
              </a:rPr>
              <a:t>Employee leave management</a:t>
            </a:r>
          </a:p>
          <a:p>
            <a:r>
              <a:rPr lang="en-US" sz="1400" dirty="0">
                <a:solidFill>
                  <a:schemeClr val="bg1"/>
                </a:solidFill>
                <a:latin typeface="Arial" panose="020B0604020202020204" pitchFamily="34" charset="0"/>
                <a:cs typeface="Arial" panose="020B0604020202020204" pitchFamily="34" charset="0"/>
              </a:rPr>
              <a:t>Multi-currency salary payments</a:t>
            </a:r>
          </a:p>
          <a:p>
            <a:r>
              <a:rPr lang="en-US" sz="1400" dirty="0">
                <a:solidFill>
                  <a:schemeClr val="bg1"/>
                </a:solidFill>
                <a:latin typeface="Arial" panose="020B0604020202020204" pitchFamily="34" charset="0"/>
                <a:cs typeface="Arial" panose="020B0604020202020204" pitchFamily="34" charset="0"/>
              </a:rPr>
              <a:t>Managing and payment of employee reimbursements</a:t>
            </a:r>
          </a:p>
          <a:p>
            <a:r>
              <a:rPr lang="en-US" sz="1400" dirty="0">
                <a:solidFill>
                  <a:schemeClr val="bg1"/>
                </a:solidFill>
                <a:latin typeface="Arial" panose="020B0604020202020204" pitchFamily="34" charset="0"/>
                <a:cs typeface="Arial" panose="020B0604020202020204" pitchFamily="34" charset="0"/>
              </a:rPr>
              <a:t>Formation of new HR Policy and employee agreements</a:t>
            </a:r>
          </a:p>
          <a:p>
            <a:r>
              <a:rPr lang="en-US" sz="1400" dirty="0">
                <a:solidFill>
                  <a:schemeClr val="bg1"/>
                </a:solidFill>
                <a:latin typeface="Arial" panose="020B0604020202020204" pitchFamily="34" charset="0"/>
                <a:cs typeface="Arial" panose="020B0604020202020204" pitchFamily="34" charset="0"/>
              </a:rPr>
              <a:t>WPS payments and setup assistance</a:t>
            </a:r>
          </a:p>
          <a:p>
            <a:pPr marL="0"/>
            <a:endParaRPr lang="en-US" sz="1400" dirty="0">
              <a:solidFill>
                <a:schemeClr val="bg1"/>
              </a:solidFill>
            </a:endParaRPr>
          </a:p>
        </p:txBody>
      </p:sp>
      <p:cxnSp>
        <p:nvCxnSpPr>
          <p:cNvPr id="4" name="Straight Connector 3">
            <a:extLst>
              <a:ext uri="{FF2B5EF4-FFF2-40B4-BE49-F238E27FC236}">
                <a16:creationId xmlns="" xmlns:a16="http://schemas.microsoft.com/office/drawing/2014/main" id="{1FC82E4F-802E-4C67-8AAF-0F15A702612D}"/>
              </a:ext>
            </a:extLst>
          </p:cNvPr>
          <p:cNvCxnSpPr/>
          <p:nvPr/>
        </p:nvCxnSpPr>
        <p:spPr>
          <a:xfrm>
            <a:off x="707010" y="1415946"/>
            <a:ext cx="503656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73CDBDAD-7A28-47A1-9C20-103F733C2171}"/>
              </a:ext>
            </a:extLst>
          </p:cNvPr>
          <p:cNvCxnSpPr/>
          <p:nvPr/>
        </p:nvCxnSpPr>
        <p:spPr>
          <a:xfrm>
            <a:off x="750588" y="6552994"/>
            <a:ext cx="519185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08498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69" name="Straight Connector 68">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 xmlns:a16="http://schemas.microsoft.com/office/drawing/2014/main" id="{F7E36097-6FD0-43C4-92BC-FFE7139C1BA4}"/>
              </a:ext>
            </a:extLst>
          </p:cNvPr>
          <p:cNvPicPr>
            <a:picLocks noChangeAspect="1"/>
          </p:cNvPicPr>
          <p:nvPr/>
        </p:nvPicPr>
        <p:blipFill>
          <a:blip r:embed="rId2">
            <a:extLst>
              <a:ext uri="{28A0092B-C50C-407E-A947-70E740481C1C}">
                <a14:useLocalDpi xmlns="" xmlns:a14="http://schemas.microsoft.com/office/drawing/2010/main" val="0"/>
              </a:ext>
            </a:extLst>
          </a:blip>
          <a:srcRect/>
          <a:stretch/>
        </p:blipFill>
        <p:spPr>
          <a:xfrm>
            <a:off x="-186267" y="0"/>
            <a:ext cx="12192000" cy="6844284"/>
          </a:xfrm>
          <a:prstGeom prst="rect">
            <a:avLst/>
          </a:prstGeom>
        </p:spPr>
      </p:pic>
      <p:sp>
        <p:nvSpPr>
          <p:cNvPr id="2" name="Title 1">
            <a:extLst>
              <a:ext uri="{FF2B5EF4-FFF2-40B4-BE49-F238E27FC236}">
                <a16:creationId xmlns="" xmlns:a16="http://schemas.microsoft.com/office/drawing/2014/main" id="{50D6EF43-88B5-4FA1-A504-7A199631861D}"/>
              </a:ext>
            </a:extLst>
          </p:cNvPr>
          <p:cNvSpPr>
            <a:spLocks noGrp="1"/>
          </p:cNvSpPr>
          <p:nvPr>
            <p:ph type="title"/>
          </p:nvPr>
        </p:nvSpPr>
        <p:spPr>
          <a:xfrm>
            <a:off x="754144" y="448721"/>
            <a:ext cx="4791727" cy="1087848"/>
          </a:xfrm>
        </p:spPr>
        <p:txBody>
          <a:bodyPr vert="horz" lIns="91440" tIns="45720" rIns="91440" bIns="45720" rtlCol="0" anchor="b">
            <a:normAutofit/>
          </a:bodyPr>
          <a:lstStyle/>
          <a:p>
            <a:r>
              <a:rPr lang="en-US" sz="3200" dirty="0">
                <a:solidFill>
                  <a:schemeClr val="bg1"/>
                </a:solidFill>
                <a:latin typeface="Arial" panose="020B0604020202020204" pitchFamily="34" charset="0"/>
                <a:cs typeface="Arial" panose="020B0604020202020204" pitchFamily="34" charset="0"/>
              </a:rPr>
              <a:t>Audit and Assurance</a:t>
            </a:r>
          </a:p>
        </p:txBody>
      </p:sp>
      <p:pic>
        <p:nvPicPr>
          <p:cNvPr id="51" name="Picture 50">
            <a:extLst>
              <a:ext uri="{FF2B5EF4-FFF2-40B4-BE49-F238E27FC236}">
                <a16:creationId xmlns="" xmlns:a16="http://schemas.microsoft.com/office/drawing/2014/main" id="{88C1A648-AF2A-4F7B-8841-5AF62B7EC371}"/>
              </a:ext>
            </a:extLst>
          </p:cNvPr>
          <p:cNvPicPr>
            <a:picLocks noChangeAspect="1"/>
          </p:cNvPicPr>
          <p:nvPr/>
        </p:nvPicPr>
        <p:blipFill>
          <a:blip r:embed="rId3"/>
          <a:stretch>
            <a:fillRect/>
          </a:stretch>
        </p:blipFill>
        <p:spPr>
          <a:xfrm>
            <a:off x="0" y="0"/>
            <a:ext cx="2213040" cy="829128"/>
          </a:xfrm>
          <a:prstGeom prst="rect">
            <a:avLst/>
          </a:prstGeom>
        </p:spPr>
      </p:pic>
      <p:sp>
        <p:nvSpPr>
          <p:cNvPr id="29" name="Content Placeholder 28">
            <a:extLst>
              <a:ext uri="{FF2B5EF4-FFF2-40B4-BE49-F238E27FC236}">
                <a16:creationId xmlns="" xmlns:a16="http://schemas.microsoft.com/office/drawing/2014/main" id="{5EA6C9A6-87EA-4DB2-AFE3-EB4370E525F1}"/>
              </a:ext>
            </a:extLst>
          </p:cNvPr>
          <p:cNvSpPr>
            <a:spLocks noGrp="1"/>
          </p:cNvSpPr>
          <p:nvPr>
            <p:ph idx="1"/>
          </p:nvPr>
        </p:nvSpPr>
        <p:spPr>
          <a:xfrm>
            <a:off x="901220" y="1942619"/>
            <a:ext cx="4579610" cy="3280630"/>
          </a:xfrm>
        </p:spPr>
        <p:txBody>
          <a:bodyPr>
            <a:normAutofit/>
          </a:bodyPr>
          <a:lstStyle/>
          <a:p>
            <a:r>
              <a:rPr lang="en-US" sz="1400" dirty="0">
                <a:solidFill>
                  <a:schemeClr val="bg1"/>
                </a:solidFill>
                <a:latin typeface="Arial" panose="020B0604020202020204" pitchFamily="34" charset="0"/>
                <a:cs typeface="Arial" panose="020B0604020202020204" pitchFamily="34" charset="0"/>
              </a:rPr>
              <a:t>Internal Audit</a:t>
            </a:r>
          </a:p>
          <a:p>
            <a:r>
              <a:rPr lang="en-US" sz="1400" dirty="0">
                <a:solidFill>
                  <a:schemeClr val="bg1"/>
                </a:solidFill>
                <a:latin typeface="Arial" panose="020B0604020202020204" pitchFamily="34" charset="0"/>
                <a:cs typeface="Arial" panose="020B0604020202020204" pitchFamily="34" charset="0"/>
              </a:rPr>
              <a:t>Statutory Audit</a:t>
            </a:r>
          </a:p>
          <a:p>
            <a:r>
              <a:rPr lang="en-US" sz="1400" dirty="0">
                <a:solidFill>
                  <a:schemeClr val="bg1"/>
                </a:solidFill>
                <a:latin typeface="Arial" panose="020B0604020202020204" pitchFamily="34" charset="0"/>
                <a:cs typeface="Arial" panose="020B0604020202020204" pitchFamily="34" charset="0"/>
              </a:rPr>
              <a:t>Stock and Receivables Audit</a:t>
            </a:r>
          </a:p>
          <a:p>
            <a:r>
              <a:rPr lang="en-US" sz="1400" dirty="0">
                <a:solidFill>
                  <a:schemeClr val="bg1"/>
                </a:solidFill>
                <a:latin typeface="Arial" panose="020B0604020202020204" pitchFamily="34" charset="0"/>
                <a:cs typeface="Arial" panose="020B0604020202020204" pitchFamily="34" charset="0"/>
              </a:rPr>
              <a:t>Revenue Audit</a:t>
            </a:r>
          </a:p>
          <a:p>
            <a:r>
              <a:rPr lang="en-US" sz="1400" dirty="0">
                <a:solidFill>
                  <a:schemeClr val="bg1"/>
                </a:solidFill>
                <a:latin typeface="Arial" panose="020B0604020202020204" pitchFamily="34" charset="0"/>
                <a:cs typeface="Arial" panose="020B0604020202020204" pitchFamily="34" charset="0"/>
              </a:rPr>
              <a:t>Unified In Country Value(ICV)</a:t>
            </a:r>
          </a:p>
          <a:p>
            <a:r>
              <a:rPr lang="en-US" sz="1400" dirty="0">
                <a:solidFill>
                  <a:schemeClr val="bg1"/>
                </a:solidFill>
                <a:latin typeface="Arial" panose="020B0604020202020204" pitchFamily="34" charset="0"/>
                <a:cs typeface="Arial" panose="020B0604020202020204" pitchFamily="34" charset="0"/>
              </a:rPr>
              <a:t>Accounting Closure Assistance</a:t>
            </a:r>
          </a:p>
          <a:p>
            <a:r>
              <a:rPr lang="en-US" sz="1400" dirty="0">
                <a:solidFill>
                  <a:schemeClr val="bg1"/>
                </a:solidFill>
                <a:latin typeface="Arial" panose="020B0604020202020204" pitchFamily="34" charset="0"/>
                <a:cs typeface="Arial" panose="020B0604020202020204" pitchFamily="34" charset="0"/>
              </a:rPr>
              <a:t>Quarterly Review Reporting</a:t>
            </a:r>
          </a:p>
          <a:p>
            <a:r>
              <a:rPr lang="en-US" sz="1400" dirty="0">
                <a:solidFill>
                  <a:schemeClr val="bg1"/>
                </a:solidFill>
                <a:latin typeface="Arial" panose="020B0604020202020204" pitchFamily="34" charset="0"/>
                <a:cs typeface="Arial" panose="020B0604020202020204" pitchFamily="34" charset="0"/>
              </a:rPr>
              <a:t>Tax Audit</a:t>
            </a:r>
          </a:p>
          <a:p>
            <a:r>
              <a:rPr lang="en-US" sz="1400" dirty="0">
                <a:solidFill>
                  <a:schemeClr val="bg1"/>
                </a:solidFill>
                <a:latin typeface="Arial" panose="020B0604020202020204" pitchFamily="34" charset="0"/>
                <a:cs typeface="Arial" panose="020B0604020202020204" pitchFamily="34" charset="0"/>
              </a:rPr>
              <a:t>IFRS Impact Assessment</a:t>
            </a:r>
          </a:p>
          <a:p>
            <a:endParaRPr lang="en-US" sz="14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 xmlns:a16="http://schemas.microsoft.com/office/drawing/2014/main" id="{D75E5B6E-7238-4ADF-9C92-5E42654CDFC0}"/>
              </a:ext>
            </a:extLst>
          </p:cNvPr>
          <p:cNvCxnSpPr/>
          <p:nvPr/>
        </p:nvCxnSpPr>
        <p:spPr>
          <a:xfrm>
            <a:off x="831873" y="1742934"/>
            <a:ext cx="471399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E548506C-777A-4996-A7F2-C26816A9029D}"/>
              </a:ext>
            </a:extLst>
          </p:cNvPr>
          <p:cNvCxnSpPr/>
          <p:nvPr/>
        </p:nvCxnSpPr>
        <p:spPr>
          <a:xfrm>
            <a:off x="901220" y="5143738"/>
            <a:ext cx="464465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269910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4" name="Straight Connector 13">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 xmlns:a16="http://schemas.microsoft.com/office/drawing/2014/main" id="{E9916B04-550B-4CBE-B102-77CF24036973}"/>
              </a:ext>
            </a:extLst>
          </p:cNvPr>
          <p:cNvPicPr>
            <a:picLocks noChangeAspect="1"/>
          </p:cNvPicPr>
          <p:nvPr/>
        </p:nvPicPr>
        <p:blipFill>
          <a:blip r:embed="rId3">
            <a:extLst>
              <a:ext uri="{28A0092B-C50C-407E-A947-70E740481C1C}">
                <a14:useLocalDpi xmlns="" xmlns:a14="http://schemas.microsoft.com/office/drawing/2010/main" val="0"/>
              </a:ext>
            </a:extLst>
          </a:blip>
          <a:srcRect/>
          <a:stretch/>
        </p:blipFill>
        <p:spPr>
          <a:xfrm>
            <a:off x="-2573866" y="558799"/>
            <a:ext cx="12192000" cy="6937021"/>
          </a:xfrm>
          <a:prstGeom prst="rect">
            <a:avLst/>
          </a:prstGeom>
        </p:spPr>
      </p:pic>
      <p:sp>
        <p:nvSpPr>
          <p:cNvPr id="6" name="Title 5">
            <a:extLst>
              <a:ext uri="{FF2B5EF4-FFF2-40B4-BE49-F238E27FC236}">
                <a16:creationId xmlns="" xmlns:a16="http://schemas.microsoft.com/office/drawing/2014/main" id="{8146B020-2B12-4533-AB98-A078339B314A}"/>
              </a:ext>
            </a:extLst>
          </p:cNvPr>
          <p:cNvSpPr>
            <a:spLocks noGrp="1"/>
          </p:cNvSpPr>
          <p:nvPr>
            <p:ph type="title"/>
          </p:nvPr>
        </p:nvSpPr>
        <p:spPr>
          <a:xfrm>
            <a:off x="122548" y="1"/>
            <a:ext cx="6297106" cy="1875934"/>
          </a:xfrm>
        </p:spPr>
        <p:txBody>
          <a:bodyPr vert="horz" lIns="91440" tIns="45720" rIns="91440" bIns="45720" rtlCol="0" anchor="b">
            <a:normAutofit fontScale="90000"/>
          </a:bodyPr>
          <a:lstStyle/>
          <a:p>
            <a:pPr algn="ct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Business Advisory Services</a:t>
            </a:r>
            <a:r>
              <a:rPr lang="en-US" sz="3200" dirty="0">
                <a:solidFill>
                  <a:schemeClr val="bg1"/>
                </a:solidFill>
                <a:latin typeface="+mj-lt"/>
              </a:rPr>
              <a:t/>
            </a:r>
            <a:br>
              <a:rPr lang="en-US" sz="3200" dirty="0">
                <a:solidFill>
                  <a:schemeClr val="bg1"/>
                </a:solidFill>
                <a:latin typeface="+mj-lt"/>
              </a:rPr>
            </a:br>
            <a:endParaRPr lang="en-US" sz="3200" dirty="0">
              <a:solidFill>
                <a:schemeClr val="bg1"/>
              </a:solidFill>
              <a:latin typeface="+mj-lt"/>
            </a:endParaRPr>
          </a:p>
        </p:txBody>
      </p:sp>
      <p:pic>
        <p:nvPicPr>
          <p:cNvPr id="5" name="Picture 4">
            <a:extLst>
              <a:ext uri="{FF2B5EF4-FFF2-40B4-BE49-F238E27FC236}">
                <a16:creationId xmlns="" xmlns:a16="http://schemas.microsoft.com/office/drawing/2014/main" id="{9D1BCA49-BDE6-415B-A8C2-1CD8AD82592A}"/>
              </a:ext>
            </a:extLst>
          </p:cNvPr>
          <p:cNvPicPr>
            <a:picLocks noChangeAspect="1"/>
          </p:cNvPicPr>
          <p:nvPr/>
        </p:nvPicPr>
        <p:blipFill>
          <a:blip r:embed="rId4"/>
          <a:stretch>
            <a:fillRect/>
          </a:stretch>
        </p:blipFill>
        <p:spPr>
          <a:xfrm>
            <a:off x="218182" y="0"/>
            <a:ext cx="2213040" cy="829128"/>
          </a:xfrm>
          <a:prstGeom prst="rect">
            <a:avLst/>
          </a:prstGeom>
        </p:spPr>
      </p:pic>
      <p:sp>
        <p:nvSpPr>
          <p:cNvPr id="7" name="Content Placeholder 6">
            <a:extLst>
              <a:ext uri="{FF2B5EF4-FFF2-40B4-BE49-F238E27FC236}">
                <a16:creationId xmlns="" xmlns:a16="http://schemas.microsoft.com/office/drawing/2014/main" id="{F3D22D53-586E-4F80-B549-03B4A942D854}"/>
              </a:ext>
            </a:extLst>
          </p:cNvPr>
          <p:cNvSpPr>
            <a:spLocks noGrp="1"/>
          </p:cNvSpPr>
          <p:nvPr>
            <p:ph idx="1"/>
          </p:nvPr>
        </p:nvSpPr>
        <p:spPr>
          <a:xfrm>
            <a:off x="707010" y="1857080"/>
            <a:ext cx="4939647" cy="3699822"/>
          </a:xfrm>
        </p:spPr>
        <p:txBody>
          <a:bodyPr vert="horz" lIns="91440" tIns="45720" rIns="91440" bIns="45720" rtlCol="0">
            <a:noAutofit/>
          </a:bodyPr>
          <a:lstStyle/>
          <a:p>
            <a:pPr marL="0" indent="0" algn="just">
              <a:buNone/>
            </a:pPr>
            <a:r>
              <a:rPr lang="en-US" sz="1400" dirty="0">
                <a:solidFill>
                  <a:schemeClr val="bg1"/>
                </a:solidFill>
                <a:latin typeface="Arial" panose="020B0604020202020204" pitchFamily="34" charset="0"/>
                <a:cs typeface="Arial" panose="020B0604020202020204" pitchFamily="34" charset="0"/>
              </a:rPr>
              <a:t>All aspects of the company’s’ financial operations and treasury management is taken care of and accurate financial reports are provided for decision making and success of the company. Our timely and effective reports shall entail you in making informed and timely decisions. Our financial reports shall cover the following areas:</a:t>
            </a:r>
          </a:p>
          <a:p>
            <a:r>
              <a:rPr lang="en-US" sz="1400" dirty="0">
                <a:solidFill>
                  <a:schemeClr val="bg1"/>
                </a:solidFill>
                <a:latin typeface="Arial" panose="020B0604020202020204" pitchFamily="34" charset="0"/>
                <a:cs typeface="Arial" panose="020B0604020202020204" pitchFamily="34" charset="0"/>
              </a:rPr>
              <a:t>Review / Develop Annual Budget</a:t>
            </a:r>
          </a:p>
          <a:p>
            <a:r>
              <a:rPr lang="en-US" sz="1400" dirty="0">
                <a:solidFill>
                  <a:schemeClr val="bg1"/>
                </a:solidFill>
                <a:latin typeface="Arial" panose="020B0604020202020204" pitchFamily="34" charset="0"/>
                <a:cs typeface="Arial" panose="020B0604020202020204" pitchFamily="34" charset="0"/>
              </a:rPr>
              <a:t>Review Format of Financial Statements</a:t>
            </a:r>
          </a:p>
          <a:p>
            <a:r>
              <a:rPr lang="en-US" sz="1400" dirty="0">
                <a:solidFill>
                  <a:schemeClr val="bg1"/>
                </a:solidFill>
                <a:latin typeface="Arial" panose="020B0604020202020204" pitchFamily="34" charset="0"/>
                <a:cs typeface="Arial" panose="020B0604020202020204" pitchFamily="34" charset="0"/>
              </a:rPr>
              <a:t>Review Cash Flow Management Reports</a:t>
            </a:r>
          </a:p>
          <a:p>
            <a:r>
              <a:rPr lang="en-US" sz="1400" dirty="0">
                <a:solidFill>
                  <a:schemeClr val="bg1"/>
                </a:solidFill>
                <a:latin typeface="Arial" panose="020B0604020202020204" pitchFamily="34" charset="0"/>
                <a:cs typeface="Arial" panose="020B0604020202020204" pitchFamily="34" charset="0"/>
              </a:rPr>
              <a:t>Evaluate Current Performance Indicators</a:t>
            </a:r>
          </a:p>
          <a:p>
            <a:r>
              <a:rPr lang="en-US" sz="1400" dirty="0">
                <a:solidFill>
                  <a:schemeClr val="bg1"/>
                </a:solidFill>
                <a:latin typeface="Arial" panose="020B0604020202020204" pitchFamily="34" charset="0"/>
                <a:cs typeface="Arial" panose="020B0604020202020204" pitchFamily="34" charset="0"/>
              </a:rPr>
              <a:t>Liquidation Services</a:t>
            </a:r>
          </a:p>
          <a:p>
            <a:r>
              <a:rPr lang="en-US" sz="1400" dirty="0">
                <a:solidFill>
                  <a:schemeClr val="bg1"/>
                </a:solidFill>
                <a:latin typeface="Arial" panose="020B0604020202020204" pitchFamily="34" charset="0"/>
                <a:cs typeface="Arial" panose="020B0604020202020204" pitchFamily="34" charset="0"/>
              </a:rPr>
              <a:t>Business Restructuring Services</a:t>
            </a:r>
          </a:p>
          <a:p>
            <a:r>
              <a:rPr lang="en-US" sz="1400" dirty="0">
                <a:solidFill>
                  <a:schemeClr val="bg1"/>
                </a:solidFill>
                <a:latin typeface="Arial" panose="020B0604020202020204" pitchFamily="34" charset="0"/>
                <a:cs typeface="Arial" panose="020B0604020202020204" pitchFamily="34" charset="0"/>
              </a:rPr>
              <a:t>Business Valuation Services</a:t>
            </a:r>
          </a:p>
          <a:p>
            <a:r>
              <a:rPr lang="en-US" sz="1400" dirty="0">
                <a:solidFill>
                  <a:schemeClr val="bg1"/>
                </a:solidFill>
                <a:latin typeface="Arial" panose="020B0604020202020204" pitchFamily="34" charset="0"/>
                <a:cs typeface="Arial" panose="020B0604020202020204" pitchFamily="34" charset="0"/>
              </a:rPr>
              <a:t>Cash Flow and Working capital management</a:t>
            </a:r>
          </a:p>
          <a:p>
            <a:r>
              <a:rPr lang="en-US" sz="1400" dirty="0">
                <a:solidFill>
                  <a:schemeClr val="bg1"/>
                </a:solidFill>
                <a:latin typeface="Arial" panose="020B0604020202020204" pitchFamily="34" charset="0"/>
                <a:cs typeface="Arial" panose="020B0604020202020204" pitchFamily="34" charset="0"/>
              </a:rPr>
              <a:t>Bank Account Opening Assistance</a:t>
            </a:r>
          </a:p>
          <a:p>
            <a:pPr marL="0"/>
            <a:endParaRPr lang="en-US" sz="1400" dirty="0">
              <a:solidFill>
                <a:schemeClr val="bg1"/>
              </a:solidFill>
            </a:endParaRPr>
          </a:p>
        </p:txBody>
      </p:sp>
      <p:cxnSp>
        <p:nvCxnSpPr>
          <p:cNvPr id="4" name="Straight Connector 3">
            <a:extLst>
              <a:ext uri="{FF2B5EF4-FFF2-40B4-BE49-F238E27FC236}">
                <a16:creationId xmlns="" xmlns:a16="http://schemas.microsoft.com/office/drawing/2014/main" id="{61F7C096-9600-4707-8F9E-29E4B85FA1B4}"/>
              </a:ext>
            </a:extLst>
          </p:cNvPr>
          <p:cNvCxnSpPr/>
          <p:nvPr/>
        </p:nvCxnSpPr>
        <p:spPr>
          <a:xfrm>
            <a:off x="831873" y="1706310"/>
            <a:ext cx="57134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4BAE2744-A3A4-4BA6-B6A8-BEF3D5F1C479}"/>
              </a:ext>
            </a:extLst>
          </p:cNvPr>
          <p:cNvCxnSpPr/>
          <p:nvPr/>
        </p:nvCxnSpPr>
        <p:spPr>
          <a:xfrm>
            <a:off x="831873" y="6543675"/>
            <a:ext cx="592611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73464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4" name="Straight Connector 13">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 xmlns:a16="http://schemas.microsoft.com/office/drawing/2014/main" id="{E9916B04-550B-4CBE-B102-77CF24036973}"/>
              </a:ext>
            </a:extLst>
          </p:cNvPr>
          <p:cNvPicPr>
            <a:picLocks noChangeAspect="1"/>
          </p:cNvPicPr>
          <p:nvPr/>
        </p:nvPicPr>
        <p:blipFill>
          <a:blip r:embed="rId3">
            <a:extLst>
              <a:ext uri="{28A0092B-C50C-407E-A947-70E740481C1C}">
                <a14:useLocalDpi xmlns="" xmlns:a14="http://schemas.microsoft.com/office/drawing/2010/main" val="0"/>
              </a:ext>
            </a:extLst>
          </a:blip>
          <a:srcRect/>
          <a:stretch/>
        </p:blipFill>
        <p:spPr>
          <a:xfrm>
            <a:off x="-2006601" y="0"/>
            <a:ext cx="12192000" cy="6858000"/>
          </a:xfrm>
          <a:prstGeom prst="rect">
            <a:avLst/>
          </a:prstGeom>
        </p:spPr>
      </p:pic>
      <p:sp>
        <p:nvSpPr>
          <p:cNvPr id="6" name="Title 5">
            <a:extLst>
              <a:ext uri="{FF2B5EF4-FFF2-40B4-BE49-F238E27FC236}">
                <a16:creationId xmlns="" xmlns:a16="http://schemas.microsoft.com/office/drawing/2014/main" id="{8146B020-2B12-4533-AB98-A078339B314A}"/>
              </a:ext>
            </a:extLst>
          </p:cNvPr>
          <p:cNvSpPr>
            <a:spLocks noGrp="1"/>
          </p:cNvSpPr>
          <p:nvPr>
            <p:ph type="title"/>
          </p:nvPr>
        </p:nvSpPr>
        <p:spPr>
          <a:xfrm>
            <a:off x="-725863" y="820131"/>
            <a:ext cx="7145518" cy="1140644"/>
          </a:xfrm>
        </p:spPr>
        <p:txBody>
          <a:bodyPr vert="horz" lIns="91440" tIns="45720" rIns="91440" bIns="45720" rtlCol="0" anchor="b">
            <a:normAutofit fontScale="90000"/>
          </a:bodyPr>
          <a:lstStyle/>
          <a:p>
            <a:pPr algn="ct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
            </a:r>
            <a:br>
              <a:rPr lang="en-US" b="0" dirty="0">
                <a:solidFill>
                  <a:schemeClr val="bg1"/>
                </a:solidFill>
                <a:latin typeface="Arial" panose="020B0604020202020204" pitchFamily="34" charset="0"/>
                <a:cs typeface="Arial" panose="020B0604020202020204" pitchFamily="34" charset="0"/>
              </a:rPr>
            </a:br>
            <a:r>
              <a:rPr lang="en-US" b="0" dirty="0">
                <a:solidFill>
                  <a:schemeClr val="bg1"/>
                </a:solidFill>
                <a:latin typeface="Arial" panose="020B0604020202020204" pitchFamily="34" charset="0"/>
                <a:cs typeface="Arial" panose="020B0604020202020204" pitchFamily="34" charset="0"/>
              </a:rPr>
              <a:t>Inventory Management</a:t>
            </a:r>
            <a:r>
              <a:rPr lang="en-US" sz="3200" dirty="0">
                <a:solidFill>
                  <a:schemeClr val="bg1"/>
                </a:solidFill>
                <a:latin typeface="+mj-lt"/>
              </a:rPr>
              <a:t/>
            </a:r>
            <a:br>
              <a:rPr lang="en-US" sz="3200" dirty="0">
                <a:solidFill>
                  <a:schemeClr val="bg1"/>
                </a:solidFill>
                <a:latin typeface="+mj-lt"/>
              </a:rPr>
            </a:br>
            <a:endParaRPr lang="en-US" sz="3200" dirty="0">
              <a:solidFill>
                <a:schemeClr val="bg1"/>
              </a:solidFill>
              <a:latin typeface="+mj-lt"/>
            </a:endParaRPr>
          </a:p>
        </p:txBody>
      </p:sp>
      <p:pic>
        <p:nvPicPr>
          <p:cNvPr id="5" name="Picture 4">
            <a:extLst>
              <a:ext uri="{FF2B5EF4-FFF2-40B4-BE49-F238E27FC236}">
                <a16:creationId xmlns="" xmlns:a16="http://schemas.microsoft.com/office/drawing/2014/main" id="{9D1BCA49-BDE6-415B-A8C2-1CD8AD82592A}"/>
              </a:ext>
            </a:extLst>
          </p:cNvPr>
          <p:cNvPicPr>
            <a:picLocks noChangeAspect="1"/>
          </p:cNvPicPr>
          <p:nvPr/>
        </p:nvPicPr>
        <p:blipFill>
          <a:blip r:embed="rId4"/>
          <a:stretch>
            <a:fillRect/>
          </a:stretch>
        </p:blipFill>
        <p:spPr>
          <a:xfrm>
            <a:off x="218182" y="0"/>
            <a:ext cx="2213040" cy="829128"/>
          </a:xfrm>
          <a:prstGeom prst="rect">
            <a:avLst/>
          </a:prstGeom>
        </p:spPr>
      </p:pic>
      <p:sp>
        <p:nvSpPr>
          <p:cNvPr id="7" name="Content Placeholder 6">
            <a:extLst>
              <a:ext uri="{FF2B5EF4-FFF2-40B4-BE49-F238E27FC236}">
                <a16:creationId xmlns="" xmlns:a16="http://schemas.microsoft.com/office/drawing/2014/main" id="{F3D22D53-586E-4F80-B549-03B4A942D854}"/>
              </a:ext>
            </a:extLst>
          </p:cNvPr>
          <p:cNvSpPr>
            <a:spLocks noGrp="1"/>
          </p:cNvSpPr>
          <p:nvPr>
            <p:ph idx="1"/>
          </p:nvPr>
        </p:nvSpPr>
        <p:spPr>
          <a:xfrm>
            <a:off x="707010" y="1857080"/>
            <a:ext cx="4939647" cy="3699822"/>
          </a:xfrm>
        </p:spPr>
        <p:txBody>
          <a:bodyPr vert="horz" lIns="91440" tIns="45720" rIns="91440" bIns="45720" rtlCol="0">
            <a:noAutofit/>
          </a:bodyPr>
          <a:lstStyle/>
          <a:p>
            <a:pPr marL="0" indent="0" algn="just">
              <a:buNone/>
            </a:pPr>
            <a:r>
              <a:rPr lang="en-US" sz="1400" dirty="0">
                <a:solidFill>
                  <a:schemeClr val="bg1"/>
                </a:solidFill>
                <a:latin typeface="Arial" panose="020B0604020202020204" pitchFamily="34" charset="0"/>
                <a:cs typeface="Arial" panose="020B0604020202020204" pitchFamily="34" charset="0"/>
              </a:rPr>
              <a:t>ASCENTIA assists its clients with the complete inventory verification process. Inventory verification includes, amongst other things, appropriate marking of physically verified stocks, identification of damaged and slow moving or obsolete items, deriving variances from book quantities and identifying the absence of adequate supporting documentation.</a:t>
            </a:r>
          </a:p>
          <a:p>
            <a:pPr algn="just"/>
            <a:r>
              <a:rPr lang="en-US" sz="1400" dirty="0">
                <a:solidFill>
                  <a:schemeClr val="bg1"/>
                </a:solidFill>
                <a:latin typeface="Arial" panose="020B0604020202020204" pitchFamily="34" charset="0"/>
                <a:cs typeface="Arial" panose="020B0604020202020204" pitchFamily="34" charset="0"/>
              </a:rPr>
              <a:t>Physically verify your current Inventory</a:t>
            </a:r>
          </a:p>
          <a:p>
            <a:pPr algn="just"/>
            <a:r>
              <a:rPr lang="en-US" sz="1400" dirty="0">
                <a:solidFill>
                  <a:schemeClr val="bg1"/>
                </a:solidFill>
                <a:latin typeface="Arial" panose="020B0604020202020204" pitchFamily="34" charset="0"/>
                <a:cs typeface="Arial" panose="020B0604020202020204" pitchFamily="34" charset="0"/>
              </a:rPr>
              <a:t>Buy only stock for a 30 days sale cycle.</a:t>
            </a:r>
          </a:p>
          <a:p>
            <a:pPr algn="just"/>
            <a:r>
              <a:rPr lang="en-US" sz="1400" dirty="0">
                <a:solidFill>
                  <a:schemeClr val="bg1"/>
                </a:solidFill>
                <a:latin typeface="Arial" panose="020B0604020202020204" pitchFamily="34" charset="0"/>
                <a:cs typeface="Arial" panose="020B0604020202020204" pitchFamily="34" charset="0"/>
              </a:rPr>
              <a:t>Know your Reorder Point</a:t>
            </a:r>
          </a:p>
          <a:p>
            <a:pPr algn="just"/>
            <a:r>
              <a:rPr lang="en-US" sz="1400" dirty="0">
                <a:solidFill>
                  <a:schemeClr val="bg1"/>
                </a:solidFill>
                <a:latin typeface="Arial" panose="020B0604020202020204" pitchFamily="34" charset="0"/>
                <a:cs typeface="Arial" panose="020B0604020202020204" pitchFamily="34" charset="0"/>
              </a:rPr>
              <a:t>Know your Lead Point</a:t>
            </a:r>
          </a:p>
          <a:p>
            <a:pPr algn="just"/>
            <a:r>
              <a:rPr lang="en-US" sz="1400" dirty="0">
                <a:solidFill>
                  <a:schemeClr val="bg1"/>
                </a:solidFill>
                <a:latin typeface="Arial" panose="020B0604020202020204" pitchFamily="34" charset="0"/>
                <a:cs typeface="Arial" panose="020B0604020202020204" pitchFamily="34" charset="0"/>
              </a:rPr>
              <a:t>Get Rid of Obsolete Stock</a:t>
            </a:r>
          </a:p>
          <a:p>
            <a:pPr algn="just"/>
            <a:r>
              <a:rPr lang="en-US" sz="1400" dirty="0">
                <a:solidFill>
                  <a:schemeClr val="bg1"/>
                </a:solidFill>
                <a:latin typeface="Arial" panose="020B0604020202020204" pitchFamily="34" charset="0"/>
                <a:cs typeface="Arial" panose="020B0604020202020204" pitchFamily="34" charset="0"/>
              </a:rPr>
              <a:t>Use Inventory Management Software</a:t>
            </a:r>
          </a:p>
          <a:p>
            <a:pPr algn="just"/>
            <a:r>
              <a:rPr lang="en-US" sz="1400" dirty="0">
                <a:solidFill>
                  <a:schemeClr val="bg1"/>
                </a:solidFill>
                <a:latin typeface="Arial" panose="020B0604020202020204" pitchFamily="34" charset="0"/>
                <a:cs typeface="Arial" panose="020B0604020202020204" pitchFamily="34" charset="0"/>
              </a:rPr>
              <a:t>Use a </a:t>
            </a:r>
            <a:r>
              <a:rPr lang="en-US" sz="1400" dirty="0" err="1">
                <a:solidFill>
                  <a:schemeClr val="bg1"/>
                </a:solidFill>
                <a:latin typeface="Arial" panose="020B0604020202020204" pitchFamily="34" charset="0"/>
                <a:cs typeface="Arial" panose="020B0604020202020204" pitchFamily="34" charset="0"/>
              </a:rPr>
              <a:t>Perpectual</a:t>
            </a:r>
            <a:r>
              <a:rPr lang="en-US" sz="1400" dirty="0">
                <a:solidFill>
                  <a:schemeClr val="bg1"/>
                </a:solidFill>
                <a:latin typeface="Arial" panose="020B0604020202020204" pitchFamily="34" charset="0"/>
                <a:cs typeface="Arial" panose="020B0604020202020204" pitchFamily="34" charset="0"/>
              </a:rPr>
              <a:t> Inventory System</a:t>
            </a:r>
          </a:p>
          <a:p>
            <a:pPr algn="just"/>
            <a:r>
              <a:rPr lang="en-US" sz="1400" dirty="0">
                <a:solidFill>
                  <a:schemeClr val="bg1"/>
                </a:solidFill>
                <a:latin typeface="Arial" panose="020B0604020202020204" pitchFamily="34" charset="0"/>
                <a:cs typeface="Arial" panose="020B0604020202020204" pitchFamily="34" charset="0"/>
              </a:rPr>
              <a:t>Use Accurate Forecasts</a:t>
            </a:r>
          </a:p>
          <a:p>
            <a:pPr algn="just"/>
            <a:endParaRPr lang="en-US" sz="1400" dirty="0">
              <a:solidFill>
                <a:schemeClr val="bg1"/>
              </a:solidFill>
            </a:endParaRPr>
          </a:p>
        </p:txBody>
      </p:sp>
      <p:cxnSp>
        <p:nvCxnSpPr>
          <p:cNvPr id="4" name="Straight Connector 3">
            <a:extLst>
              <a:ext uri="{FF2B5EF4-FFF2-40B4-BE49-F238E27FC236}">
                <a16:creationId xmlns="" xmlns:a16="http://schemas.microsoft.com/office/drawing/2014/main" id="{228EB0DC-E4FC-413D-860A-2DCCD24D5CBC}"/>
              </a:ext>
            </a:extLst>
          </p:cNvPr>
          <p:cNvCxnSpPr/>
          <p:nvPr/>
        </p:nvCxnSpPr>
        <p:spPr>
          <a:xfrm>
            <a:off x="680936" y="1538738"/>
            <a:ext cx="486708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F7AE6FE5-9807-4371-9482-33BD60A90D0B}"/>
              </a:ext>
            </a:extLst>
          </p:cNvPr>
          <p:cNvCxnSpPr/>
          <p:nvPr/>
        </p:nvCxnSpPr>
        <p:spPr>
          <a:xfrm>
            <a:off x="707010" y="6037869"/>
            <a:ext cx="493964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318139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45" name="Straight Connector 44">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Placeholder 10">
            <a:extLst>
              <a:ext uri="{FF2B5EF4-FFF2-40B4-BE49-F238E27FC236}">
                <a16:creationId xmlns="" xmlns:a16="http://schemas.microsoft.com/office/drawing/2014/main" id="{2E7ADBC3-DECA-9F4C-9289-9E43C727592F}"/>
              </a:ext>
            </a:extLst>
          </p:cNvPr>
          <p:cNvPicPr>
            <a:picLocks noGrp="1" noChangeAspect="1"/>
          </p:cNvPicPr>
          <p:nvPr>
            <p:ph type="pic" sz="quarter" idx="10"/>
          </p:nvPr>
        </p:nvPicPr>
        <p:blipFill>
          <a:blip r:embed="rId2">
            <a:extLst>
              <a:ext uri="{28A0092B-C50C-407E-A947-70E740481C1C}">
                <a14:useLocalDpi xmlns=""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 xmlns:a16="http://schemas.microsoft.com/office/drawing/2014/main" id="{5D7433F6-CF71-41D7-8990-A8E6FEC8AB4B}"/>
              </a:ext>
            </a:extLst>
          </p:cNvPr>
          <p:cNvSpPr/>
          <p:nvPr/>
        </p:nvSpPr>
        <p:spPr>
          <a:xfrm>
            <a:off x="641023" y="1989059"/>
            <a:ext cx="6096000" cy="4185761"/>
          </a:xfrm>
          <a:prstGeom prst="rect">
            <a:avLst/>
          </a:prstGeom>
        </p:spPr>
        <p:txBody>
          <a:bodyPr>
            <a:spAutoFit/>
          </a:bodyPr>
          <a:lstStyle/>
          <a:p>
            <a:pPr algn="just"/>
            <a:r>
              <a:rPr lang="en-US" altLang="zh-CN" sz="1400" spc="66" dirty="0">
                <a:solidFill>
                  <a:schemeClr val="bg1"/>
                </a:solidFill>
                <a:latin typeface="Arial" panose="020B0604020202020204" pitchFamily="34" charset="0"/>
                <a:ea typeface="Arial"/>
                <a:cs typeface="Arial" panose="020B0604020202020204" pitchFamily="34" charset="0"/>
              </a:rPr>
              <a:t>Starting</a:t>
            </a:r>
            <a:r>
              <a:rPr lang="en-US" altLang="zh-CN" sz="1400" spc="471" dirty="0">
                <a:solidFill>
                  <a:schemeClr val="bg1"/>
                </a:solidFill>
                <a:latin typeface="Arial" panose="020B0604020202020204" pitchFamily="34" charset="0"/>
                <a:ea typeface="Arial"/>
                <a:cs typeface="Arial" panose="020B0604020202020204" pitchFamily="34" charset="0"/>
              </a:rPr>
              <a:t> </a:t>
            </a:r>
            <a:r>
              <a:rPr lang="en-US" altLang="zh-CN" sz="1400" spc="20" dirty="0">
                <a:solidFill>
                  <a:schemeClr val="bg1"/>
                </a:solidFill>
                <a:latin typeface="Arial" panose="020B0604020202020204" pitchFamily="34" charset="0"/>
                <a:ea typeface="Arial"/>
                <a:cs typeface="Arial" panose="020B0604020202020204" pitchFamily="34" charset="0"/>
              </a:rPr>
              <a:t>a</a:t>
            </a:r>
            <a:r>
              <a:rPr lang="en-US" altLang="zh-CN" sz="1400" spc="513"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new</a:t>
            </a:r>
            <a:r>
              <a:rPr lang="en-US" altLang="zh-CN" sz="1400" spc="459" dirty="0">
                <a:solidFill>
                  <a:schemeClr val="bg1"/>
                </a:solidFill>
                <a:latin typeface="Arial" panose="020B0604020202020204" pitchFamily="34" charset="0"/>
                <a:ea typeface="Arial"/>
                <a:cs typeface="Arial" panose="020B0604020202020204" pitchFamily="34" charset="0"/>
              </a:rPr>
              <a:t> </a:t>
            </a:r>
            <a:r>
              <a:rPr lang="en-US" altLang="zh-CN" sz="1400" spc="68" dirty="0">
                <a:solidFill>
                  <a:schemeClr val="bg1"/>
                </a:solidFill>
                <a:latin typeface="Arial" panose="020B0604020202020204" pitchFamily="34" charset="0"/>
                <a:ea typeface="Arial"/>
                <a:cs typeface="Arial" panose="020B0604020202020204" pitchFamily="34" charset="0"/>
              </a:rPr>
              <a:t>operation</a:t>
            </a:r>
            <a:r>
              <a:rPr lang="en-US" altLang="zh-CN" sz="1400" spc="468"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brings</a:t>
            </a:r>
            <a:r>
              <a:rPr lang="en-US" altLang="zh-CN" sz="1400" spc="468" dirty="0">
                <a:solidFill>
                  <a:schemeClr val="bg1"/>
                </a:solidFill>
                <a:latin typeface="Arial" panose="020B0604020202020204" pitchFamily="34" charset="0"/>
                <a:ea typeface="Arial"/>
                <a:cs typeface="Arial" panose="020B0604020202020204" pitchFamily="34" charset="0"/>
              </a:rPr>
              <a:t> </a:t>
            </a:r>
            <a:r>
              <a:rPr lang="en-US" altLang="zh-CN" sz="1400" spc="72" dirty="0">
                <a:solidFill>
                  <a:schemeClr val="bg1"/>
                </a:solidFill>
                <a:latin typeface="Arial" panose="020B0604020202020204" pitchFamily="34" charset="0"/>
                <a:ea typeface="Arial"/>
                <a:cs typeface="Arial" panose="020B0604020202020204" pitchFamily="34" charset="0"/>
              </a:rPr>
              <a:t>complex</a:t>
            </a:r>
            <a:r>
              <a:rPr lang="en-US" altLang="zh-CN" sz="1400" spc="458"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and</a:t>
            </a:r>
            <a:r>
              <a:rPr lang="en-US" altLang="zh-CN" sz="1400" spc="469" dirty="0">
                <a:solidFill>
                  <a:schemeClr val="bg1"/>
                </a:solidFill>
                <a:latin typeface="Arial" panose="020B0604020202020204" pitchFamily="34" charset="0"/>
                <a:ea typeface="Arial"/>
                <a:cs typeface="Arial" panose="020B0604020202020204" pitchFamily="34" charset="0"/>
              </a:rPr>
              <a:t> </a:t>
            </a:r>
            <a:r>
              <a:rPr lang="en-US" altLang="zh-CN" sz="1400" spc="81" dirty="0">
                <a:solidFill>
                  <a:schemeClr val="bg1"/>
                </a:solidFill>
                <a:latin typeface="Arial" panose="020B0604020202020204" pitchFamily="34" charset="0"/>
                <a:ea typeface="Arial"/>
                <a:cs typeface="Arial" panose="020B0604020202020204" pitchFamily="34" charset="0"/>
              </a:rPr>
              <a:t>time-</a:t>
            </a:r>
            <a:r>
              <a:rPr lang="en-US" altLang="zh-CN" sz="1400" spc="453" dirty="0">
                <a:solidFill>
                  <a:schemeClr val="bg1"/>
                </a:solidFill>
                <a:latin typeface="Arial" panose="020B0604020202020204" pitchFamily="34" charset="0"/>
                <a:ea typeface="Arial"/>
                <a:cs typeface="Arial" panose="020B0604020202020204" pitchFamily="34" charset="0"/>
              </a:rPr>
              <a:t> </a:t>
            </a:r>
            <a:r>
              <a:rPr lang="en-US" altLang="zh-CN" sz="1400" spc="68" dirty="0">
                <a:solidFill>
                  <a:schemeClr val="bg1"/>
                </a:solidFill>
                <a:latin typeface="Arial" panose="020B0604020202020204" pitchFamily="34" charset="0"/>
                <a:ea typeface="Arial"/>
                <a:cs typeface="Arial" panose="020B0604020202020204" pitchFamily="34" charset="0"/>
              </a:rPr>
              <a:t>consuming</a:t>
            </a:r>
            <a:r>
              <a:rPr lang="en-US" altLang="zh-CN" sz="1400" spc="-70" dirty="0">
                <a:solidFill>
                  <a:schemeClr val="bg1"/>
                </a:solidFill>
                <a:latin typeface="Arial" panose="020B0604020202020204" pitchFamily="34" charset="0"/>
                <a:ea typeface="Arial"/>
                <a:cs typeface="Arial" panose="020B0604020202020204" pitchFamily="34" charset="0"/>
              </a:rPr>
              <a:t> </a:t>
            </a:r>
            <a:r>
              <a:rPr lang="en-US" altLang="zh-CN" sz="1400" spc="36" dirty="0">
                <a:solidFill>
                  <a:schemeClr val="bg1"/>
                </a:solidFill>
                <a:latin typeface="Arial" panose="020B0604020202020204" pitchFamily="34" charset="0"/>
                <a:ea typeface="Arial"/>
                <a:cs typeface="Arial" panose="020B0604020202020204" pitchFamily="34" charset="0"/>
              </a:rPr>
              <a:t>challenges.</a:t>
            </a:r>
            <a:r>
              <a:rPr lang="en-US" altLang="zh-CN" sz="1400" spc="26" dirty="0">
                <a:solidFill>
                  <a:schemeClr val="bg1"/>
                </a:solidFill>
                <a:latin typeface="Arial" panose="020B0604020202020204" pitchFamily="34" charset="0"/>
                <a:ea typeface="Arial"/>
                <a:cs typeface="Arial" panose="020B0604020202020204" pitchFamily="34" charset="0"/>
              </a:rPr>
              <a:t> </a:t>
            </a:r>
            <a:r>
              <a:rPr lang="en-US" altLang="zh-CN" sz="1400" spc="66" dirty="0">
                <a:solidFill>
                  <a:schemeClr val="bg1"/>
                </a:solidFill>
                <a:latin typeface="Arial" panose="020B0604020202020204" pitchFamily="34" charset="0"/>
                <a:ea typeface="Arial"/>
                <a:cs typeface="Arial" panose="020B0604020202020204" pitchFamily="34" charset="0"/>
              </a:rPr>
              <a:t>We</a:t>
            </a:r>
            <a:r>
              <a:rPr lang="en-US" altLang="zh-CN" sz="1400" spc="-8" dirty="0">
                <a:solidFill>
                  <a:schemeClr val="bg1"/>
                </a:solidFill>
                <a:latin typeface="Arial" panose="020B0604020202020204" pitchFamily="34" charset="0"/>
                <a:ea typeface="Arial"/>
                <a:cs typeface="Arial" panose="020B0604020202020204" pitchFamily="34" charset="0"/>
              </a:rPr>
              <a:t> </a:t>
            </a:r>
            <a:r>
              <a:rPr lang="en-US" altLang="zh-CN" sz="1400" spc="32" dirty="0">
                <a:solidFill>
                  <a:schemeClr val="bg1"/>
                </a:solidFill>
                <a:latin typeface="Arial" panose="020B0604020202020204" pitchFamily="34" charset="0"/>
                <a:ea typeface="Arial"/>
                <a:cs typeface="Arial" panose="020B0604020202020204" pitchFamily="34" charset="0"/>
              </a:rPr>
              <a:t>are</a:t>
            </a:r>
            <a:r>
              <a:rPr lang="en-US" altLang="zh-CN" sz="1400" spc="26"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your</a:t>
            </a:r>
            <a:r>
              <a:rPr lang="en-US" altLang="zh-CN" sz="1400" spc="-15" dirty="0">
                <a:solidFill>
                  <a:schemeClr val="bg1"/>
                </a:solidFill>
                <a:latin typeface="Arial" panose="020B0604020202020204" pitchFamily="34" charset="0"/>
                <a:ea typeface="Arial"/>
                <a:cs typeface="Arial" panose="020B0604020202020204" pitchFamily="34" charset="0"/>
              </a:rPr>
              <a:t> </a:t>
            </a:r>
            <a:r>
              <a:rPr lang="en-US" altLang="zh-CN" sz="1400" spc="50" dirty="0">
                <a:solidFill>
                  <a:schemeClr val="bg1"/>
                </a:solidFill>
                <a:latin typeface="Arial" panose="020B0604020202020204" pitchFamily="34" charset="0"/>
                <a:ea typeface="Arial"/>
                <a:cs typeface="Arial" panose="020B0604020202020204" pitchFamily="34" charset="0"/>
              </a:rPr>
              <a:t>local</a:t>
            </a:r>
            <a:r>
              <a:rPr lang="en-US" altLang="zh-CN" sz="1400" spc="7" dirty="0">
                <a:solidFill>
                  <a:schemeClr val="bg1"/>
                </a:solidFill>
                <a:latin typeface="Arial" panose="020B0604020202020204" pitchFamily="34" charset="0"/>
                <a:ea typeface="Arial"/>
                <a:cs typeface="Arial" panose="020B0604020202020204" pitchFamily="34" charset="0"/>
              </a:rPr>
              <a:t> </a:t>
            </a:r>
            <a:r>
              <a:rPr lang="en-US" altLang="zh-CN" sz="1400" spc="72" dirty="0">
                <a:solidFill>
                  <a:schemeClr val="bg1"/>
                </a:solidFill>
                <a:latin typeface="Arial" panose="020B0604020202020204" pitchFamily="34" charset="0"/>
                <a:ea typeface="Arial"/>
                <a:cs typeface="Arial" panose="020B0604020202020204" pitchFamily="34" charset="0"/>
              </a:rPr>
              <a:t>partner</a:t>
            </a:r>
            <a:r>
              <a:rPr lang="en-US" altLang="zh-CN" sz="1400" spc="-10" dirty="0">
                <a:solidFill>
                  <a:schemeClr val="bg1"/>
                </a:solidFill>
                <a:latin typeface="Arial" panose="020B0604020202020204" pitchFamily="34" charset="0"/>
                <a:ea typeface="Arial"/>
                <a:cs typeface="Arial" panose="020B0604020202020204" pitchFamily="34" charset="0"/>
              </a:rPr>
              <a:t> </a:t>
            </a:r>
            <a:r>
              <a:rPr lang="en-US" altLang="zh-CN" sz="1400" spc="77" dirty="0">
                <a:solidFill>
                  <a:schemeClr val="bg1"/>
                </a:solidFill>
                <a:latin typeface="Arial" panose="020B0604020202020204" pitchFamily="34" charset="0"/>
                <a:ea typeface="Arial"/>
                <a:cs typeface="Arial" panose="020B0604020202020204" pitchFamily="34" charset="0"/>
              </a:rPr>
              <a:t>on</a:t>
            </a:r>
            <a:r>
              <a:rPr lang="en-US" altLang="zh-CN" sz="1400" spc="-18" dirty="0">
                <a:solidFill>
                  <a:schemeClr val="bg1"/>
                </a:solidFill>
                <a:latin typeface="Arial" panose="020B0604020202020204" pitchFamily="34" charset="0"/>
                <a:ea typeface="Arial"/>
                <a:cs typeface="Arial" panose="020B0604020202020204" pitchFamily="34" charset="0"/>
              </a:rPr>
              <a:t> </a:t>
            </a:r>
            <a:r>
              <a:rPr lang="en-US" altLang="zh-CN" sz="1400" spc="76" dirty="0">
                <a:solidFill>
                  <a:schemeClr val="bg1"/>
                </a:solidFill>
                <a:latin typeface="Arial" panose="020B0604020202020204" pitchFamily="34" charset="0"/>
                <a:ea typeface="Arial"/>
                <a:cs typeface="Arial" panose="020B0604020202020204" pitchFamily="34" charset="0"/>
              </a:rPr>
              <a:t>the</a:t>
            </a:r>
            <a:r>
              <a:rPr lang="en-US" altLang="zh-CN" sz="1400" spc="-19" dirty="0">
                <a:solidFill>
                  <a:schemeClr val="bg1"/>
                </a:solidFill>
                <a:latin typeface="Arial" panose="020B0604020202020204" pitchFamily="34" charset="0"/>
                <a:ea typeface="Arial"/>
                <a:cs typeface="Arial" panose="020B0604020202020204" pitchFamily="34" charset="0"/>
              </a:rPr>
              <a:t> </a:t>
            </a:r>
            <a:r>
              <a:rPr lang="en-US" altLang="zh-CN" sz="1400" spc="82" dirty="0">
                <a:solidFill>
                  <a:schemeClr val="bg1"/>
                </a:solidFill>
                <a:latin typeface="Arial" panose="020B0604020202020204" pitchFamily="34" charset="0"/>
                <a:ea typeface="Arial"/>
                <a:cs typeface="Arial" panose="020B0604020202020204" pitchFamily="34" charset="0"/>
              </a:rPr>
              <a:t>ground</a:t>
            </a:r>
            <a:r>
              <a:rPr lang="en-US" altLang="zh-CN" sz="1400" spc="-25" dirty="0">
                <a:solidFill>
                  <a:schemeClr val="bg1"/>
                </a:solidFill>
                <a:latin typeface="Arial" panose="020B0604020202020204" pitchFamily="34" charset="0"/>
                <a:ea typeface="Arial"/>
                <a:cs typeface="Arial" panose="020B0604020202020204" pitchFamily="34" charset="0"/>
              </a:rPr>
              <a:t> </a:t>
            </a:r>
            <a:r>
              <a:rPr lang="en-US" altLang="zh-CN" sz="1400" spc="44" dirty="0">
                <a:solidFill>
                  <a:schemeClr val="bg1"/>
                </a:solidFill>
                <a:latin typeface="Arial" panose="020B0604020202020204" pitchFamily="34" charset="0"/>
                <a:ea typeface="Arial"/>
                <a:cs typeface="Arial" panose="020B0604020202020204" pitchFamily="34" charset="0"/>
              </a:rPr>
              <a:t>so</a:t>
            </a:r>
            <a:r>
              <a:rPr lang="en-US" altLang="zh-CN" sz="1400" spc="15"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you</a:t>
            </a:r>
            <a:r>
              <a:rPr lang="en-US" altLang="zh-CN" sz="1400" spc="-16" dirty="0">
                <a:solidFill>
                  <a:schemeClr val="bg1"/>
                </a:solidFill>
                <a:latin typeface="Arial" panose="020B0604020202020204" pitchFamily="34" charset="0"/>
                <a:ea typeface="Arial"/>
                <a:cs typeface="Arial" panose="020B0604020202020204" pitchFamily="34" charset="0"/>
              </a:rPr>
              <a:t> </a:t>
            </a:r>
            <a:r>
              <a:rPr lang="en-US" altLang="zh-CN" sz="1400" spc="53" dirty="0">
                <a:solidFill>
                  <a:schemeClr val="bg1"/>
                </a:solidFill>
                <a:latin typeface="Arial" panose="020B0604020202020204" pitchFamily="34" charset="0"/>
                <a:ea typeface="Arial"/>
                <a:cs typeface="Arial" panose="020B0604020202020204" pitchFamily="34" charset="0"/>
              </a:rPr>
              <a:t>can</a:t>
            </a:r>
            <a:r>
              <a:rPr lang="en-US" altLang="zh-CN" sz="1400" spc="6" dirty="0">
                <a:solidFill>
                  <a:schemeClr val="bg1"/>
                </a:solidFill>
                <a:latin typeface="Arial" panose="020B0604020202020204" pitchFamily="34" charset="0"/>
                <a:ea typeface="Arial"/>
                <a:cs typeface="Arial" panose="020B0604020202020204" pitchFamily="34" charset="0"/>
              </a:rPr>
              <a:t> </a:t>
            </a:r>
            <a:r>
              <a:rPr lang="en-US" altLang="zh-CN" sz="1400" spc="62" dirty="0">
                <a:solidFill>
                  <a:schemeClr val="bg1"/>
                </a:solidFill>
                <a:latin typeface="Arial" panose="020B0604020202020204" pitchFamily="34" charset="0"/>
                <a:ea typeface="Arial"/>
                <a:cs typeface="Arial" panose="020B0604020202020204" pitchFamily="34" charset="0"/>
              </a:rPr>
              <a:t>focus</a:t>
            </a:r>
            <a:r>
              <a:rPr lang="en-US" altLang="zh-CN" sz="1400" spc="-62" dirty="0">
                <a:solidFill>
                  <a:schemeClr val="bg1"/>
                </a:solidFill>
                <a:latin typeface="Arial" panose="020B0604020202020204" pitchFamily="34" charset="0"/>
                <a:ea typeface="Arial"/>
                <a:cs typeface="Arial" panose="020B0604020202020204" pitchFamily="34" charset="0"/>
              </a:rPr>
              <a:t> </a:t>
            </a:r>
            <a:r>
              <a:rPr lang="en-US" altLang="zh-CN" sz="1400" spc="77" dirty="0">
                <a:solidFill>
                  <a:schemeClr val="bg1"/>
                </a:solidFill>
                <a:latin typeface="Arial" panose="020B0604020202020204" pitchFamily="34" charset="0"/>
                <a:ea typeface="Arial"/>
                <a:cs typeface="Arial" panose="020B0604020202020204" pitchFamily="34" charset="0"/>
              </a:rPr>
              <a:t>on</a:t>
            </a:r>
            <a:r>
              <a:rPr lang="en-US" altLang="zh-CN" sz="1400" spc="8" dirty="0">
                <a:solidFill>
                  <a:schemeClr val="bg1"/>
                </a:solidFill>
                <a:latin typeface="Arial" panose="020B0604020202020204" pitchFamily="34" charset="0"/>
                <a:ea typeface="Arial"/>
                <a:cs typeface="Arial" panose="020B0604020202020204" pitchFamily="34" charset="0"/>
              </a:rPr>
              <a:t> </a:t>
            </a:r>
            <a:r>
              <a:rPr lang="en-US" altLang="zh-CN" sz="1400" spc="76" dirty="0">
                <a:solidFill>
                  <a:schemeClr val="bg1"/>
                </a:solidFill>
                <a:latin typeface="Arial" panose="020B0604020202020204" pitchFamily="34" charset="0"/>
                <a:ea typeface="Arial"/>
                <a:cs typeface="Arial" panose="020B0604020202020204" pitchFamily="34" charset="0"/>
              </a:rPr>
              <a:t>the</a:t>
            </a:r>
            <a:r>
              <a:rPr lang="en-US" altLang="zh-CN" sz="1400" spc="7" dirty="0">
                <a:solidFill>
                  <a:schemeClr val="bg1"/>
                </a:solidFill>
                <a:latin typeface="Arial" panose="020B0604020202020204" pitchFamily="34" charset="0"/>
                <a:ea typeface="Arial"/>
                <a:cs typeface="Arial" panose="020B0604020202020204" pitchFamily="34" charset="0"/>
              </a:rPr>
              <a:t> </a:t>
            </a:r>
            <a:r>
              <a:rPr lang="en-US" altLang="zh-CN" sz="1400" spc="96" dirty="0">
                <a:solidFill>
                  <a:schemeClr val="bg1"/>
                </a:solidFill>
                <a:latin typeface="Arial" panose="020B0604020202020204" pitchFamily="34" charset="0"/>
                <a:ea typeface="Arial"/>
                <a:cs typeface="Arial" panose="020B0604020202020204" pitchFamily="34" charset="0"/>
              </a:rPr>
              <a:t>growth</a:t>
            </a:r>
            <a:r>
              <a:rPr lang="en-US" altLang="zh-CN" sz="1400" spc="-14" dirty="0">
                <a:solidFill>
                  <a:schemeClr val="bg1"/>
                </a:solidFill>
                <a:latin typeface="Arial" panose="020B0604020202020204" pitchFamily="34" charset="0"/>
                <a:ea typeface="Arial"/>
                <a:cs typeface="Arial" panose="020B0604020202020204" pitchFamily="34" charset="0"/>
              </a:rPr>
              <a:t> </a:t>
            </a:r>
            <a:r>
              <a:rPr lang="en-US" altLang="zh-CN" sz="1400" spc="92" dirty="0">
                <a:solidFill>
                  <a:schemeClr val="bg1"/>
                </a:solidFill>
                <a:latin typeface="Arial" panose="020B0604020202020204" pitchFamily="34" charset="0"/>
                <a:ea typeface="Arial"/>
                <a:cs typeface="Arial" panose="020B0604020202020204" pitchFamily="34" charset="0"/>
              </a:rPr>
              <a:t>of</a:t>
            </a:r>
            <a:r>
              <a:rPr lang="en-US" altLang="zh-CN" sz="1400" spc="-7"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your</a:t>
            </a:r>
            <a:r>
              <a:rPr lang="en-US" altLang="zh-CN" sz="1400" spc="11" dirty="0">
                <a:solidFill>
                  <a:schemeClr val="bg1"/>
                </a:solidFill>
                <a:latin typeface="Arial" panose="020B0604020202020204" pitchFamily="34" charset="0"/>
                <a:ea typeface="Arial"/>
                <a:cs typeface="Arial" panose="020B0604020202020204" pitchFamily="34" charset="0"/>
              </a:rPr>
              <a:t> </a:t>
            </a:r>
            <a:r>
              <a:rPr lang="en-US" altLang="zh-CN" sz="1400" spc="25" dirty="0">
                <a:solidFill>
                  <a:schemeClr val="bg1"/>
                </a:solidFill>
                <a:latin typeface="Arial" panose="020B0604020202020204" pitchFamily="34" charset="0"/>
                <a:ea typeface="Arial"/>
                <a:cs typeface="Arial" panose="020B0604020202020204" pitchFamily="34" charset="0"/>
              </a:rPr>
              <a:t>business.</a:t>
            </a:r>
            <a:r>
              <a:rPr lang="en-US" altLang="zh-CN" sz="1400" spc="59" dirty="0">
                <a:solidFill>
                  <a:schemeClr val="bg1"/>
                </a:solidFill>
                <a:latin typeface="Arial" panose="020B0604020202020204" pitchFamily="34" charset="0"/>
                <a:ea typeface="Arial"/>
                <a:cs typeface="Arial" panose="020B0604020202020204" pitchFamily="34" charset="0"/>
              </a:rPr>
              <a:t> </a:t>
            </a:r>
            <a:r>
              <a:rPr lang="en-US" altLang="zh-CN" sz="1400" spc="59" dirty="0" err="1">
                <a:solidFill>
                  <a:schemeClr val="bg1"/>
                </a:solidFill>
                <a:latin typeface="Arial" panose="020B0604020202020204" pitchFamily="34" charset="0"/>
                <a:ea typeface="Arial"/>
                <a:cs typeface="Arial" panose="020B0604020202020204" pitchFamily="34" charset="0"/>
              </a:rPr>
              <a:t>Ascentia</a:t>
            </a:r>
            <a:r>
              <a:rPr lang="en-US" altLang="zh-CN" sz="1400" spc="15" dirty="0">
                <a:solidFill>
                  <a:schemeClr val="bg1"/>
                </a:solidFill>
                <a:latin typeface="Arial" panose="020B0604020202020204" pitchFamily="34" charset="0"/>
                <a:ea typeface="Arial"/>
                <a:cs typeface="Arial" panose="020B0604020202020204" pitchFamily="34" charset="0"/>
              </a:rPr>
              <a:t> </a:t>
            </a:r>
            <a:r>
              <a:rPr lang="en-US" altLang="zh-CN" sz="1400" spc="60" dirty="0">
                <a:solidFill>
                  <a:schemeClr val="bg1"/>
                </a:solidFill>
                <a:latin typeface="Arial" panose="020B0604020202020204" pitchFamily="34" charset="0"/>
                <a:ea typeface="Arial"/>
                <a:cs typeface="Arial" panose="020B0604020202020204" pitchFamily="34" charset="0"/>
              </a:rPr>
              <a:t>will</a:t>
            </a:r>
            <a:r>
              <a:rPr lang="en-US" altLang="zh-CN" sz="1400" spc="26" dirty="0">
                <a:solidFill>
                  <a:schemeClr val="bg1"/>
                </a:solidFill>
                <a:latin typeface="Arial" panose="020B0604020202020204" pitchFamily="34" charset="0"/>
                <a:ea typeface="Arial"/>
                <a:cs typeface="Arial" panose="020B0604020202020204" pitchFamily="34" charset="0"/>
              </a:rPr>
              <a:t> </a:t>
            </a:r>
            <a:r>
              <a:rPr lang="en-US" altLang="zh-CN" sz="1400" spc="70" dirty="0">
                <a:solidFill>
                  <a:schemeClr val="bg1"/>
                </a:solidFill>
                <a:latin typeface="Arial" panose="020B0604020202020204" pitchFamily="34" charset="0"/>
                <a:ea typeface="Arial"/>
                <a:cs typeface="Arial" panose="020B0604020202020204" pitchFamily="34" charset="0"/>
              </a:rPr>
              <a:t>guide</a:t>
            </a:r>
            <a:r>
              <a:rPr lang="en-US" altLang="zh-CN" sz="1400" spc="15"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you</a:t>
            </a:r>
            <a:r>
              <a:rPr lang="en-US" altLang="zh-CN" sz="1400" spc="11" dirty="0">
                <a:solidFill>
                  <a:schemeClr val="bg1"/>
                </a:solidFill>
                <a:latin typeface="Arial" panose="020B0604020202020204" pitchFamily="34" charset="0"/>
                <a:ea typeface="Arial"/>
                <a:cs typeface="Arial" panose="020B0604020202020204" pitchFamily="34" charset="0"/>
              </a:rPr>
              <a:t> </a:t>
            </a:r>
            <a:r>
              <a:rPr lang="en-US" altLang="zh-CN" sz="1400" spc="82" dirty="0">
                <a:solidFill>
                  <a:schemeClr val="bg1"/>
                </a:solidFill>
                <a:latin typeface="Arial" panose="020B0604020202020204" pitchFamily="34" charset="0"/>
                <a:ea typeface="Arial"/>
                <a:cs typeface="Arial" panose="020B0604020202020204" pitchFamily="34" charset="0"/>
              </a:rPr>
              <a:t>through</a:t>
            </a:r>
            <a:r>
              <a:rPr lang="en-US" altLang="zh-CN" sz="1400" dirty="0">
                <a:solidFill>
                  <a:schemeClr val="bg1"/>
                </a:solidFill>
                <a:latin typeface="Arial" panose="020B0604020202020204" pitchFamily="34" charset="0"/>
                <a:ea typeface="Arial"/>
                <a:cs typeface="Arial" panose="020B0604020202020204" pitchFamily="34" charset="0"/>
              </a:rPr>
              <a:t> </a:t>
            </a:r>
            <a:r>
              <a:rPr lang="en-US" altLang="zh-CN" sz="1400" spc="52" dirty="0">
                <a:solidFill>
                  <a:schemeClr val="bg1"/>
                </a:solidFill>
                <a:latin typeface="Arial" panose="020B0604020202020204" pitchFamily="34" charset="0"/>
                <a:ea typeface="Arial"/>
                <a:cs typeface="Arial" panose="020B0604020202020204" pitchFamily="34" charset="0"/>
              </a:rPr>
              <a:t>every</a:t>
            </a:r>
            <a:r>
              <a:rPr lang="en-US" altLang="zh-CN" sz="1400" spc="-50" dirty="0">
                <a:solidFill>
                  <a:schemeClr val="bg1"/>
                </a:solidFill>
                <a:latin typeface="Arial" panose="020B0604020202020204" pitchFamily="34" charset="0"/>
                <a:ea typeface="Arial"/>
                <a:cs typeface="Arial" panose="020B0604020202020204" pitchFamily="34" charset="0"/>
              </a:rPr>
              <a:t> </a:t>
            </a:r>
            <a:r>
              <a:rPr lang="en-US" altLang="zh-CN" sz="1400" spc="57" dirty="0">
                <a:solidFill>
                  <a:schemeClr val="bg1"/>
                </a:solidFill>
                <a:latin typeface="Arial" panose="020B0604020202020204" pitchFamily="34" charset="0"/>
                <a:ea typeface="Arial"/>
                <a:cs typeface="Arial" panose="020B0604020202020204" pitchFamily="34" charset="0"/>
              </a:rPr>
              <a:t>stage</a:t>
            </a:r>
            <a:r>
              <a:rPr lang="en-US" altLang="zh-CN" sz="1400" spc="-43" dirty="0">
                <a:solidFill>
                  <a:schemeClr val="bg1"/>
                </a:solidFill>
                <a:latin typeface="Arial" panose="020B0604020202020204" pitchFamily="34" charset="0"/>
                <a:ea typeface="Arial"/>
                <a:cs typeface="Arial" panose="020B0604020202020204" pitchFamily="34" charset="0"/>
              </a:rPr>
              <a:t> </a:t>
            </a:r>
            <a:r>
              <a:rPr lang="en-US" altLang="zh-CN" sz="1400" spc="92" dirty="0">
                <a:solidFill>
                  <a:schemeClr val="bg1"/>
                </a:solidFill>
                <a:latin typeface="Arial" panose="020B0604020202020204" pitchFamily="34" charset="0"/>
                <a:ea typeface="Arial"/>
                <a:cs typeface="Arial" panose="020B0604020202020204" pitchFamily="34" charset="0"/>
              </a:rPr>
              <a:t>of</a:t>
            </a:r>
            <a:r>
              <a:rPr lang="en-US" altLang="zh-CN" sz="1400" spc="-76" dirty="0">
                <a:solidFill>
                  <a:schemeClr val="bg1"/>
                </a:solidFill>
                <a:latin typeface="Arial" panose="020B0604020202020204" pitchFamily="34" charset="0"/>
                <a:ea typeface="Arial"/>
                <a:cs typeface="Arial" panose="020B0604020202020204" pitchFamily="34" charset="0"/>
              </a:rPr>
              <a:t> </a:t>
            </a:r>
            <a:r>
              <a:rPr lang="en-US" altLang="zh-CN" sz="1400" spc="76" dirty="0">
                <a:solidFill>
                  <a:schemeClr val="bg1"/>
                </a:solidFill>
                <a:latin typeface="Arial" panose="020B0604020202020204" pitchFamily="34" charset="0"/>
                <a:ea typeface="Arial"/>
                <a:cs typeface="Arial" panose="020B0604020202020204" pitchFamily="34" charset="0"/>
              </a:rPr>
              <a:t>the</a:t>
            </a:r>
            <a:r>
              <a:rPr lang="en-US" altLang="zh-CN" sz="1400" spc="-61" dirty="0">
                <a:solidFill>
                  <a:schemeClr val="bg1"/>
                </a:solidFill>
                <a:latin typeface="Arial" panose="020B0604020202020204" pitchFamily="34" charset="0"/>
                <a:ea typeface="Arial"/>
                <a:cs typeface="Arial" panose="020B0604020202020204" pitchFamily="34" charset="0"/>
              </a:rPr>
              <a:t> </a:t>
            </a:r>
            <a:r>
              <a:rPr lang="en-US" altLang="zh-CN" sz="1400" spc="47" dirty="0">
                <a:solidFill>
                  <a:schemeClr val="bg1"/>
                </a:solidFill>
                <a:latin typeface="Arial" panose="020B0604020202020204" pitchFamily="34" charset="0"/>
                <a:ea typeface="Arial"/>
                <a:cs typeface="Arial" panose="020B0604020202020204" pitchFamily="34" charset="0"/>
              </a:rPr>
              <a:t>process</a:t>
            </a:r>
            <a:r>
              <a:rPr lang="en-US" altLang="zh-CN" sz="1400" spc="-34" dirty="0">
                <a:solidFill>
                  <a:schemeClr val="bg1"/>
                </a:solidFill>
                <a:latin typeface="Arial" panose="020B0604020202020204" pitchFamily="34" charset="0"/>
                <a:ea typeface="Arial"/>
                <a:cs typeface="Arial" panose="020B0604020202020204" pitchFamily="34" charset="0"/>
              </a:rPr>
              <a:t> </a:t>
            </a:r>
            <a:r>
              <a:rPr lang="en-US" altLang="zh-CN" sz="1400" spc="105" dirty="0">
                <a:solidFill>
                  <a:schemeClr val="bg1"/>
                </a:solidFill>
                <a:latin typeface="Arial" panose="020B0604020202020204" pitchFamily="34" charset="0"/>
                <a:ea typeface="Arial"/>
                <a:cs typeface="Arial" panose="020B0604020202020204" pitchFamily="34" charset="0"/>
              </a:rPr>
              <a:t>to</a:t>
            </a:r>
            <a:r>
              <a:rPr lang="en-US" altLang="zh-CN" sz="1400" spc="-90" dirty="0">
                <a:solidFill>
                  <a:schemeClr val="bg1"/>
                </a:solidFill>
                <a:latin typeface="Arial" panose="020B0604020202020204" pitchFamily="34" charset="0"/>
                <a:ea typeface="Arial"/>
                <a:cs typeface="Arial" panose="020B0604020202020204" pitchFamily="34" charset="0"/>
              </a:rPr>
              <a:t> </a:t>
            </a:r>
            <a:r>
              <a:rPr lang="en-US" altLang="zh-CN" sz="1400" spc="56" dirty="0">
                <a:solidFill>
                  <a:schemeClr val="bg1"/>
                </a:solidFill>
                <a:latin typeface="Arial" panose="020B0604020202020204" pitchFamily="34" charset="0"/>
                <a:ea typeface="Arial"/>
                <a:cs typeface="Arial" panose="020B0604020202020204" pitchFamily="34" charset="0"/>
              </a:rPr>
              <a:t>facilitate</a:t>
            </a:r>
            <a:r>
              <a:rPr lang="en-US" altLang="zh-CN" sz="1400" spc="-42" dirty="0">
                <a:solidFill>
                  <a:schemeClr val="bg1"/>
                </a:solidFill>
                <a:latin typeface="Arial" panose="020B0604020202020204" pitchFamily="34" charset="0"/>
                <a:ea typeface="Arial"/>
                <a:cs typeface="Arial" panose="020B0604020202020204" pitchFamily="34" charset="0"/>
              </a:rPr>
              <a:t> </a:t>
            </a:r>
            <a:r>
              <a:rPr lang="en-US" altLang="zh-CN" sz="1400" spc="20" dirty="0">
                <a:solidFill>
                  <a:schemeClr val="bg1"/>
                </a:solidFill>
                <a:latin typeface="Arial" panose="020B0604020202020204" pitchFamily="34" charset="0"/>
                <a:ea typeface="Arial"/>
                <a:cs typeface="Arial" panose="020B0604020202020204" pitchFamily="34" charset="0"/>
              </a:rPr>
              <a:t>a</a:t>
            </a:r>
            <a:r>
              <a:rPr lang="en-US" altLang="zh-CN" sz="1400" dirty="0">
                <a:solidFill>
                  <a:schemeClr val="bg1"/>
                </a:solidFill>
                <a:latin typeface="Arial" panose="020B0604020202020204" pitchFamily="34" charset="0"/>
                <a:ea typeface="Arial"/>
                <a:cs typeface="Arial" panose="020B0604020202020204" pitchFamily="34" charset="0"/>
              </a:rPr>
              <a:t> </a:t>
            </a:r>
            <a:r>
              <a:rPr lang="en-US" altLang="zh-CN" sz="1400" spc="84" dirty="0">
                <a:solidFill>
                  <a:schemeClr val="bg1"/>
                </a:solidFill>
                <a:latin typeface="Arial" panose="020B0604020202020204" pitchFamily="34" charset="0"/>
                <a:ea typeface="Arial"/>
                <a:cs typeface="Arial" panose="020B0604020202020204" pitchFamily="34" charset="0"/>
              </a:rPr>
              <a:t>smooth</a:t>
            </a:r>
            <a:r>
              <a:rPr lang="en-US" altLang="zh-CN" sz="1400" spc="-71" dirty="0">
                <a:solidFill>
                  <a:schemeClr val="bg1"/>
                </a:solidFill>
                <a:latin typeface="Arial" panose="020B0604020202020204" pitchFamily="34" charset="0"/>
                <a:ea typeface="Arial"/>
                <a:cs typeface="Arial" panose="020B0604020202020204" pitchFamily="34" charset="0"/>
              </a:rPr>
              <a:t> </a:t>
            </a:r>
            <a:r>
              <a:rPr lang="en-US" altLang="zh-CN" sz="1400" spc="51" dirty="0">
                <a:solidFill>
                  <a:schemeClr val="bg1"/>
                </a:solidFill>
                <a:latin typeface="Arial" panose="020B0604020202020204" pitchFamily="34" charset="0"/>
                <a:ea typeface="Arial"/>
                <a:cs typeface="Arial" panose="020B0604020202020204" pitchFamily="34" charset="0"/>
              </a:rPr>
              <a:t>set-up.</a:t>
            </a:r>
            <a:r>
              <a:rPr lang="en-US" altLang="zh-CN" sz="1400" spc="-36" dirty="0">
                <a:solidFill>
                  <a:schemeClr val="bg1"/>
                </a:solidFill>
                <a:latin typeface="Arial" panose="020B0604020202020204" pitchFamily="34" charset="0"/>
                <a:ea typeface="Arial"/>
                <a:cs typeface="Arial" panose="020B0604020202020204" pitchFamily="34" charset="0"/>
              </a:rPr>
              <a:t> </a:t>
            </a:r>
            <a:r>
              <a:rPr lang="en-US" altLang="zh-CN" sz="1400" spc="68" dirty="0" err="1">
                <a:solidFill>
                  <a:schemeClr val="bg1"/>
                </a:solidFill>
                <a:latin typeface="Arial" panose="020B0604020202020204" pitchFamily="34" charset="0"/>
                <a:ea typeface="Arial"/>
                <a:cs typeface="Arial" panose="020B0604020202020204" pitchFamily="34" charset="0"/>
              </a:rPr>
              <a:t>Ascentia</a:t>
            </a:r>
            <a:r>
              <a:rPr lang="en-US" altLang="zh-CN" sz="1400" spc="-54" dirty="0">
                <a:solidFill>
                  <a:schemeClr val="bg1"/>
                </a:solidFill>
                <a:latin typeface="Arial" panose="020B0604020202020204" pitchFamily="34" charset="0"/>
                <a:ea typeface="Arial"/>
                <a:cs typeface="Arial" panose="020B0604020202020204" pitchFamily="34" charset="0"/>
              </a:rPr>
              <a:t> </a:t>
            </a:r>
            <a:r>
              <a:rPr lang="en-US" altLang="zh-CN" sz="1400" spc="53" dirty="0">
                <a:solidFill>
                  <a:schemeClr val="bg1"/>
                </a:solidFill>
                <a:latin typeface="Arial" panose="020B0604020202020204" pitchFamily="34" charset="0"/>
                <a:ea typeface="Arial"/>
                <a:cs typeface="Arial" panose="020B0604020202020204" pitchFamily="34" charset="0"/>
              </a:rPr>
              <a:t>can</a:t>
            </a:r>
            <a:r>
              <a:rPr lang="en-US" altLang="zh-CN" sz="1400" spc="-36" dirty="0">
                <a:solidFill>
                  <a:schemeClr val="bg1"/>
                </a:solidFill>
                <a:latin typeface="Arial" panose="020B0604020202020204" pitchFamily="34" charset="0"/>
                <a:ea typeface="Arial"/>
                <a:cs typeface="Arial" panose="020B0604020202020204" pitchFamily="34" charset="0"/>
              </a:rPr>
              <a:t> </a:t>
            </a:r>
            <a:r>
              <a:rPr lang="en-US" altLang="zh-CN" sz="1400" spc="53" dirty="0">
                <a:solidFill>
                  <a:schemeClr val="bg1"/>
                </a:solidFill>
                <a:latin typeface="Arial" panose="020B0604020202020204" pitchFamily="34" charset="0"/>
                <a:ea typeface="Arial"/>
                <a:cs typeface="Arial" panose="020B0604020202020204" pitchFamily="34" charset="0"/>
              </a:rPr>
              <a:t>register</a:t>
            </a:r>
            <a:r>
              <a:rPr lang="en-US" altLang="zh-CN" sz="1400" spc="-50"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your</a:t>
            </a:r>
            <a:r>
              <a:rPr lang="en-US" altLang="zh-CN" sz="1400" spc="-99" dirty="0">
                <a:solidFill>
                  <a:schemeClr val="bg1"/>
                </a:solidFill>
                <a:latin typeface="Arial" panose="020B0604020202020204" pitchFamily="34" charset="0"/>
                <a:ea typeface="Arial"/>
                <a:cs typeface="Arial" panose="020B0604020202020204" pitchFamily="34" charset="0"/>
              </a:rPr>
              <a:t> </a:t>
            </a:r>
            <a:r>
              <a:rPr lang="en-US" altLang="zh-CN" sz="1400" spc="59" dirty="0">
                <a:solidFill>
                  <a:schemeClr val="bg1"/>
                </a:solidFill>
                <a:latin typeface="Arial" panose="020B0604020202020204" pitchFamily="34" charset="0"/>
                <a:ea typeface="Arial"/>
                <a:cs typeface="Arial" panose="020B0604020202020204" pitchFamily="34" charset="0"/>
              </a:rPr>
              <a:t>companies</a:t>
            </a:r>
            <a:r>
              <a:rPr lang="en-US" altLang="zh-CN" sz="1400" spc="-80" dirty="0">
                <a:solidFill>
                  <a:schemeClr val="bg1"/>
                </a:solidFill>
                <a:latin typeface="Arial" panose="020B0604020202020204" pitchFamily="34" charset="0"/>
                <a:ea typeface="Arial"/>
                <a:cs typeface="Arial" panose="020B0604020202020204" pitchFamily="34" charset="0"/>
              </a:rPr>
              <a:t> </a:t>
            </a:r>
            <a:r>
              <a:rPr lang="en-US" altLang="zh-CN" sz="1400" spc="46" dirty="0">
                <a:solidFill>
                  <a:schemeClr val="bg1"/>
                </a:solidFill>
                <a:latin typeface="Arial" panose="020B0604020202020204" pitchFamily="34" charset="0"/>
                <a:ea typeface="Arial"/>
                <a:cs typeface="Arial" panose="020B0604020202020204" pitchFamily="34" charset="0"/>
              </a:rPr>
              <a:t>in</a:t>
            </a:r>
            <a:r>
              <a:rPr lang="en-US" altLang="zh-CN" sz="1400" spc="-71" dirty="0">
                <a:solidFill>
                  <a:schemeClr val="bg1"/>
                </a:solidFill>
                <a:latin typeface="Arial" panose="020B0604020202020204" pitchFamily="34" charset="0"/>
                <a:ea typeface="Arial"/>
                <a:cs typeface="Arial" panose="020B0604020202020204" pitchFamily="34" charset="0"/>
              </a:rPr>
              <a:t> </a:t>
            </a:r>
            <a:r>
              <a:rPr lang="en-US" altLang="zh-CN" sz="1400" spc="26" dirty="0">
                <a:solidFill>
                  <a:schemeClr val="bg1"/>
                </a:solidFill>
                <a:latin typeface="Arial" panose="020B0604020202020204" pitchFamily="34" charset="0"/>
                <a:ea typeface="Arial"/>
                <a:cs typeface="Arial" panose="020B0604020202020204" pitchFamily="34" charset="0"/>
              </a:rPr>
              <a:t>all</a:t>
            </a:r>
            <a:r>
              <a:rPr lang="en-US" altLang="zh-CN" sz="1400" spc="-50" dirty="0">
                <a:solidFill>
                  <a:schemeClr val="bg1"/>
                </a:solidFill>
                <a:latin typeface="Arial" panose="020B0604020202020204" pitchFamily="34" charset="0"/>
                <a:ea typeface="Arial"/>
                <a:cs typeface="Arial" panose="020B0604020202020204" pitchFamily="34" charset="0"/>
              </a:rPr>
              <a:t> </a:t>
            </a:r>
            <a:r>
              <a:rPr lang="en-US" altLang="zh-CN" sz="1400" spc="92" dirty="0">
                <a:solidFill>
                  <a:schemeClr val="bg1"/>
                </a:solidFill>
                <a:latin typeface="Arial" panose="020B0604020202020204" pitchFamily="34" charset="0"/>
                <a:ea typeface="Arial"/>
                <a:cs typeface="Arial" panose="020B0604020202020204" pitchFamily="34" charset="0"/>
              </a:rPr>
              <a:t>of</a:t>
            </a:r>
            <a:r>
              <a:rPr lang="en-US" altLang="zh-CN" sz="1400" spc="-117" dirty="0">
                <a:solidFill>
                  <a:schemeClr val="bg1"/>
                </a:solidFill>
                <a:latin typeface="Arial" panose="020B0604020202020204" pitchFamily="34" charset="0"/>
                <a:ea typeface="Arial"/>
                <a:cs typeface="Arial" panose="020B0604020202020204" pitchFamily="34" charset="0"/>
              </a:rPr>
              <a:t> </a:t>
            </a:r>
            <a:r>
              <a:rPr lang="en-US" altLang="zh-CN" sz="1400" spc="76" dirty="0">
                <a:solidFill>
                  <a:schemeClr val="bg1"/>
                </a:solidFill>
                <a:latin typeface="Arial" panose="020B0604020202020204" pitchFamily="34" charset="0"/>
                <a:ea typeface="Arial"/>
                <a:cs typeface="Arial" panose="020B0604020202020204" pitchFamily="34" charset="0"/>
              </a:rPr>
              <a:t>the</a:t>
            </a:r>
            <a:r>
              <a:rPr lang="en-US" altLang="zh-CN" sz="1400" spc="-102" dirty="0">
                <a:solidFill>
                  <a:schemeClr val="bg1"/>
                </a:solidFill>
                <a:latin typeface="Arial" panose="020B0604020202020204" pitchFamily="34" charset="0"/>
                <a:ea typeface="Arial"/>
                <a:cs typeface="Arial" panose="020B0604020202020204" pitchFamily="34" charset="0"/>
              </a:rPr>
              <a:t> </a:t>
            </a:r>
            <a:r>
              <a:rPr lang="en-US" altLang="zh-CN" sz="1400" spc="39" dirty="0">
                <a:solidFill>
                  <a:schemeClr val="bg1"/>
                </a:solidFill>
                <a:latin typeface="Arial" panose="020B0604020202020204" pitchFamily="34" charset="0"/>
                <a:ea typeface="Arial"/>
                <a:cs typeface="Arial" panose="020B0604020202020204" pitchFamily="34" charset="0"/>
              </a:rPr>
              <a:t>Free</a:t>
            </a:r>
            <a:r>
              <a:rPr lang="en-US" altLang="zh-CN" sz="1400" spc="-64" dirty="0">
                <a:solidFill>
                  <a:schemeClr val="bg1"/>
                </a:solidFill>
                <a:latin typeface="Arial" panose="020B0604020202020204" pitchFamily="34" charset="0"/>
                <a:ea typeface="Arial"/>
                <a:cs typeface="Arial" panose="020B0604020202020204" pitchFamily="34" charset="0"/>
              </a:rPr>
              <a:t> </a:t>
            </a:r>
            <a:r>
              <a:rPr lang="en-US" altLang="zh-CN" sz="1400" spc="48" dirty="0">
                <a:solidFill>
                  <a:schemeClr val="bg1"/>
                </a:solidFill>
                <a:latin typeface="Arial" panose="020B0604020202020204" pitchFamily="34" charset="0"/>
                <a:ea typeface="Arial"/>
                <a:cs typeface="Arial" panose="020B0604020202020204" pitchFamily="34" charset="0"/>
              </a:rPr>
              <a:t>Zones</a:t>
            </a:r>
            <a:r>
              <a:rPr lang="en-US" altLang="zh-CN" sz="1400" spc="-75" dirty="0">
                <a:solidFill>
                  <a:schemeClr val="bg1"/>
                </a:solidFill>
                <a:latin typeface="Arial" panose="020B0604020202020204" pitchFamily="34" charset="0"/>
                <a:ea typeface="Arial"/>
                <a:cs typeface="Arial" panose="020B0604020202020204" pitchFamily="34" charset="0"/>
              </a:rPr>
              <a:t> </a:t>
            </a:r>
            <a:r>
              <a:rPr lang="en-US" altLang="zh-CN" sz="1400" spc="46" dirty="0">
                <a:solidFill>
                  <a:schemeClr val="bg1"/>
                </a:solidFill>
                <a:latin typeface="Arial" panose="020B0604020202020204" pitchFamily="34" charset="0"/>
                <a:ea typeface="Arial"/>
                <a:cs typeface="Arial" panose="020B0604020202020204" pitchFamily="34" charset="0"/>
              </a:rPr>
              <a:t>in</a:t>
            </a:r>
            <a:r>
              <a:rPr lang="en-US" altLang="zh-CN" sz="1400" spc="-71" dirty="0">
                <a:solidFill>
                  <a:schemeClr val="bg1"/>
                </a:solidFill>
                <a:latin typeface="Arial" panose="020B0604020202020204" pitchFamily="34" charset="0"/>
                <a:ea typeface="Arial"/>
                <a:cs typeface="Arial" panose="020B0604020202020204" pitchFamily="34" charset="0"/>
              </a:rPr>
              <a:t> </a:t>
            </a:r>
            <a:r>
              <a:rPr lang="en-US" altLang="zh-CN" sz="1400" spc="76" dirty="0">
                <a:solidFill>
                  <a:schemeClr val="bg1"/>
                </a:solidFill>
                <a:latin typeface="Arial" panose="020B0604020202020204" pitchFamily="34" charset="0"/>
                <a:ea typeface="Arial"/>
                <a:cs typeface="Arial" panose="020B0604020202020204" pitchFamily="34" charset="0"/>
              </a:rPr>
              <a:t>the</a:t>
            </a:r>
            <a:r>
              <a:rPr lang="en-US" altLang="zh-CN" sz="1400" spc="-102" dirty="0">
                <a:solidFill>
                  <a:schemeClr val="bg1"/>
                </a:solidFill>
                <a:latin typeface="Arial" panose="020B0604020202020204" pitchFamily="34" charset="0"/>
                <a:ea typeface="Arial"/>
                <a:cs typeface="Arial" panose="020B0604020202020204" pitchFamily="34" charset="0"/>
              </a:rPr>
              <a:t> </a:t>
            </a:r>
            <a:r>
              <a:rPr lang="en-US" altLang="zh-CN" sz="1400" spc="51" dirty="0">
                <a:solidFill>
                  <a:schemeClr val="bg1"/>
                </a:solidFill>
                <a:latin typeface="Arial" panose="020B0604020202020204" pitchFamily="34" charset="0"/>
                <a:ea typeface="Arial"/>
                <a:cs typeface="Arial" panose="020B0604020202020204" pitchFamily="34" charset="0"/>
              </a:rPr>
              <a:t>UAE</a:t>
            </a:r>
            <a:r>
              <a:rPr lang="en-US" altLang="zh-CN" sz="1400" spc="-77" dirty="0">
                <a:solidFill>
                  <a:schemeClr val="bg1"/>
                </a:solidFill>
                <a:latin typeface="Arial" panose="020B0604020202020204" pitchFamily="34" charset="0"/>
                <a:ea typeface="Arial"/>
                <a:cs typeface="Arial" panose="020B0604020202020204" pitchFamily="34" charset="0"/>
              </a:rPr>
              <a:t> </a:t>
            </a:r>
            <a:r>
              <a:rPr lang="en-US" altLang="zh-CN" sz="1400" spc="8" dirty="0">
                <a:solidFill>
                  <a:schemeClr val="bg1"/>
                </a:solidFill>
                <a:latin typeface="Arial" panose="020B0604020202020204" pitchFamily="34" charset="0"/>
                <a:ea typeface="Arial"/>
                <a:cs typeface="Arial" panose="020B0604020202020204" pitchFamily="34" charset="0"/>
              </a:rPr>
              <a:t>as</a:t>
            </a:r>
            <a:r>
              <a:rPr lang="en-US" altLang="zh-CN" sz="1400" spc="-33" dirty="0">
                <a:solidFill>
                  <a:schemeClr val="bg1"/>
                </a:solidFill>
                <a:latin typeface="Arial" panose="020B0604020202020204" pitchFamily="34" charset="0"/>
                <a:ea typeface="Arial"/>
                <a:cs typeface="Arial" panose="020B0604020202020204" pitchFamily="34" charset="0"/>
              </a:rPr>
              <a:t> </a:t>
            </a:r>
            <a:r>
              <a:rPr lang="en-US" altLang="zh-CN" sz="1400" spc="78" dirty="0">
                <a:solidFill>
                  <a:schemeClr val="bg1"/>
                </a:solidFill>
                <a:latin typeface="Arial" panose="020B0604020202020204" pitchFamily="34" charset="0"/>
                <a:ea typeface="Arial"/>
                <a:cs typeface="Arial" panose="020B0604020202020204" pitchFamily="34" charset="0"/>
              </a:rPr>
              <a:t>we</a:t>
            </a:r>
            <a:r>
              <a:rPr lang="en-US" altLang="zh-CN" sz="1400" spc="-104" dirty="0">
                <a:solidFill>
                  <a:schemeClr val="bg1"/>
                </a:solidFill>
                <a:latin typeface="Arial" panose="020B0604020202020204" pitchFamily="34" charset="0"/>
                <a:ea typeface="Arial"/>
                <a:cs typeface="Arial" panose="020B0604020202020204" pitchFamily="34" charset="0"/>
              </a:rPr>
              <a:t> </a:t>
            </a:r>
            <a:r>
              <a:rPr lang="en-US" altLang="zh-CN" sz="1400" spc="32" dirty="0">
                <a:solidFill>
                  <a:schemeClr val="bg1"/>
                </a:solidFill>
                <a:latin typeface="Arial" panose="020B0604020202020204" pitchFamily="34" charset="0"/>
                <a:ea typeface="Arial"/>
                <a:cs typeface="Arial" panose="020B0604020202020204" pitchFamily="34" charset="0"/>
              </a:rPr>
              <a:t>are</a:t>
            </a:r>
            <a:r>
              <a:rPr lang="en-US" altLang="zh-CN" sz="1400" spc="-57" dirty="0">
                <a:solidFill>
                  <a:schemeClr val="bg1"/>
                </a:solidFill>
                <a:latin typeface="Arial" panose="020B0604020202020204" pitchFamily="34" charset="0"/>
                <a:ea typeface="Arial"/>
                <a:cs typeface="Arial" panose="020B0604020202020204" pitchFamily="34" charset="0"/>
              </a:rPr>
              <a:t> </a:t>
            </a:r>
            <a:r>
              <a:rPr lang="en-US" altLang="zh-CN" sz="1400" spc="54" dirty="0">
                <a:solidFill>
                  <a:schemeClr val="bg1"/>
                </a:solidFill>
                <a:latin typeface="Arial" panose="020B0604020202020204" pitchFamily="34" charset="0"/>
                <a:ea typeface="Arial"/>
                <a:cs typeface="Arial" panose="020B0604020202020204" pitchFamily="34" charset="0"/>
              </a:rPr>
              <a:t>registered</a:t>
            </a:r>
            <a:r>
              <a:rPr lang="en-US" altLang="zh-CN" sz="1400" spc="-50" dirty="0">
                <a:solidFill>
                  <a:schemeClr val="bg1"/>
                </a:solidFill>
                <a:latin typeface="Arial" panose="020B0604020202020204" pitchFamily="34" charset="0"/>
                <a:ea typeface="Arial"/>
                <a:cs typeface="Arial" panose="020B0604020202020204" pitchFamily="34" charset="0"/>
              </a:rPr>
              <a:t> </a:t>
            </a:r>
            <a:r>
              <a:rPr lang="en-US" altLang="zh-CN" sz="1400" spc="95" dirty="0">
                <a:solidFill>
                  <a:schemeClr val="bg1"/>
                </a:solidFill>
                <a:latin typeface="Arial" panose="020B0604020202020204" pitchFamily="34" charset="0"/>
                <a:ea typeface="Arial"/>
                <a:cs typeface="Arial" panose="020B0604020202020204" pitchFamily="34" charset="0"/>
              </a:rPr>
              <a:t>with</a:t>
            </a:r>
            <a:r>
              <a:rPr lang="en-US" altLang="zh-CN" sz="1400" spc="139" dirty="0">
                <a:solidFill>
                  <a:schemeClr val="bg1"/>
                </a:solidFill>
                <a:latin typeface="Arial" panose="020B0604020202020204" pitchFamily="34" charset="0"/>
                <a:ea typeface="Arial"/>
                <a:cs typeface="Arial" panose="020B0604020202020204" pitchFamily="34" charset="0"/>
              </a:rPr>
              <a:t> </a:t>
            </a:r>
            <a:r>
              <a:rPr lang="en-US" altLang="zh-CN" sz="1400" spc="26" dirty="0">
                <a:solidFill>
                  <a:schemeClr val="bg1"/>
                </a:solidFill>
                <a:latin typeface="Arial" panose="020B0604020202020204" pitchFamily="34" charset="0"/>
                <a:ea typeface="Arial"/>
                <a:cs typeface="Arial" panose="020B0604020202020204" pitchFamily="34" charset="0"/>
              </a:rPr>
              <a:t>all</a:t>
            </a:r>
            <a:r>
              <a:rPr lang="en-US" altLang="zh-CN" sz="1400" spc="210" dirty="0">
                <a:solidFill>
                  <a:schemeClr val="bg1"/>
                </a:solidFill>
                <a:latin typeface="Arial" panose="020B0604020202020204" pitchFamily="34" charset="0"/>
                <a:ea typeface="Arial"/>
                <a:cs typeface="Arial" panose="020B0604020202020204" pitchFamily="34" charset="0"/>
              </a:rPr>
              <a:t> </a:t>
            </a:r>
            <a:r>
              <a:rPr lang="en-US" altLang="zh-CN" sz="1400" spc="58" dirty="0">
                <a:solidFill>
                  <a:schemeClr val="bg1"/>
                </a:solidFill>
                <a:latin typeface="Arial" panose="020B0604020202020204" pitchFamily="34" charset="0"/>
                <a:ea typeface="Arial"/>
                <a:cs typeface="Arial" panose="020B0604020202020204" pitchFamily="34" charset="0"/>
              </a:rPr>
              <a:t>Dubai</a:t>
            </a:r>
            <a:r>
              <a:rPr lang="en-US" altLang="zh-CN" sz="1400" spc="178"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and</a:t>
            </a:r>
            <a:r>
              <a:rPr lang="en-US" altLang="zh-CN" sz="1400" spc="171" dirty="0">
                <a:solidFill>
                  <a:schemeClr val="bg1"/>
                </a:solidFill>
                <a:latin typeface="Arial" panose="020B0604020202020204" pitchFamily="34" charset="0"/>
                <a:ea typeface="Arial"/>
                <a:cs typeface="Arial" panose="020B0604020202020204" pitchFamily="34" charset="0"/>
              </a:rPr>
              <a:t> </a:t>
            </a:r>
            <a:r>
              <a:rPr lang="en-US" altLang="zh-CN" sz="1400" spc="75" dirty="0">
                <a:solidFill>
                  <a:schemeClr val="bg1"/>
                </a:solidFill>
                <a:latin typeface="Arial" panose="020B0604020202020204" pitchFamily="34" charset="0"/>
                <a:ea typeface="Arial"/>
                <a:cs typeface="Arial" panose="020B0604020202020204" pitchFamily="34" charset="0"/>
              </a:rPr>
              <a:t>Northern</a:t>
            </a:r>
            <a:r>
              <a:rPr lang="en-US" altLang="zh-CN" sz="1400" spc="163" dirty="0">
                <a:solidFill>
                  <a:schemeClr val="bg1"/>
                </a:solidFill>
                <a:latin typeface="Arial" panose="020B0604020202020204" pitchFamily="34" charset="0"/>
                <a:ea typeface="Arial"/>
                <a:cs typeface="Arial" panose="020B0604020202020204" pitchFamily="34" charset="0"/>
              </a:rPr>
              <a:t> </a:t>
            </a:r>
            <a:r>
              <a:rPr lang="en-US" altLang="zh-CN" sz="1400" spc="46" dirty="0">
                <a:solidFill>
                  <a:schemeClr val="bg1"/>
                </a:solidFill>
                <a:latin typeface="Arial" panose="020B0604020202020204" pitchFamily="34" charset="0"/>
                <a:ea typeface="Arial"/>
                <a:cs typeface="Arial" panose="020B0604020202020204" pitchFamily="34" charset="0"/>
              </a:rPr>
              <a:t>Emirates</a:t>
            </a:r>
            <a:r>
              <a:rPr lang="en-US" altLang="zh-CN" sz="1400" spc="187" dirty="0">
                <a:solidFill>
                  <a:schemeClr val="bg1"/>
                </a:solidFill>
                <a:latin typeface="Arial" panose="020B0604020202020204" pitchFamily="34" charset="0"/>
                <a:ea typeface="Arial"/>
                <a:cs typeface="Arial" panose="020B0604020202020204" pitchFamily="34" charset="0"/>
              </a:rPr>
              <a:t> </a:t>
            </a:r>
            <a:r>
              <a:rPr lang="en-US" altLang="zh-CN" sz="1400" spc="39" dirty="0">
                <a:solidFill>
                  <a:schemeClr val="bg1"/>
                </a:solidFill>
                <a:latin typeface="Arial" panose="020B0604020202020204" pitchFamily="34" charset="0"/>
                <a:ea typeface="Arial"/>
                <a:cs typeface="Arial" panose="020B0604020202020204" pitchFamily="34" charset="0"/>
              </a:rPr>
              <a:t>Free</a:t>
            </a:r>
            <a:r>
              <a:rPr lang="en-US" altLang="zh-CN" sz="1400" spc="196" dirty="0">
                <a:solidFill>
                  <a:schemeClr val="bg1"/>
                </a:solidFill>
                <a:latin typeface="Arial" panose="020B0604020202020204" pitchFamily="34" charset="0"/>
                <a:ea typeface="Arial"/>
                <a:cs typeface="Arial" panose="020B0604020202020204" pitchFamily="34" charset="0"/>
              </a:rPr>
              <a:t> </a:t>
            </a:r>
            <a:r>
              <a:rPr lang="en-US" altLang="zh-CN" sz="1400" spc="31" dirty="0">
                <a:solidFill>
                  <a:schemeClr val="bg1"/>
                </a:solidFill>
                <a:latin typeface="Arial" panose="020B0604020202020204" pitchFamily="34" charset="0"/>
                <a:ea typeface="Arial"/>
                <a:cs typeface="Arial" panose="020B0604020202020204" pitchFamily="34" charset="0"/>
              </a:rPr>
              <a:t>Zones.</a:t>
            </a:r>
            <a:r>
              <a:rPr lang="en-US" altLang="zh-CN" sz="1400" spc="204" dirty="0">
                <a:solidFill>
                  <a:schemeClr val="bg1"/>
                </a:solidFill>
                <a:latin typeface="Arial" panose="020B0604020202020204" pitchFamily="34" charset="0"/>
                <a:ea typeface="Arial"/>
                <a:cs typeface="Arial" panose="020B0604020202020204" pitchFamily="34" charset="0"/>
              </a:rPr>
              <a:t> </a:t>
            </a:r>
            <a:r>
              <a:rPr lang="en-US" altLang="zh-CN" sz="1400" spc="68" dirty="0" err="1">
                <a:solidFill>
                  <a:schemeClr val="bg1"/>
                </a:solidFill>
                <a:latin typeface="Arial" panose="020B0604020202020204" pitchFamily="34" charset="0"/>
                <a:ea typeface="Arial"/>
                <a:cs typeface="Arial" panose="020B0604020202020204" pitchFamily="34" charset="0"/>
              </a:rPr>
              <a:t>Ascentia</a:t>
            </a:r>
            <a:r>
              <a:rPr lang="en-US" altLang="zh-CN" sz="1400" spc="165" dirty="0">
                <a:solidFill>
                  <a:schemeClr val="bg1"/>
                </a:solidFill>
                <a:latin typeface="Arial" panose="020B0604020202020204" pitchFamily="34" charset="0"/>
                <a:ea typeface="Arial"/>
                <a:cs typeface="Arial" panose="020B0604020202020204" pitchFamily="34" charset="0"/>
              </a:rPr>
              <a:t> </a:t>
            </a:r>
            <a:r>
              <a:rPr lang="en-US" altLang="zh-CN" sz="1400" spc="53" dirty="0">
                <a:solidFill>
                  <a:schemeClr val="bg1"/>
                </a:solidFill>
                <a:latin typeface="Arial" panose="020B0604020202020204" pitchFamily="34" charset="0"/>
                <a:ea typeface="Arial"/>
                <a:cs typeface="Arial" panose="020B0604020202020204" pitchFamily="34" charset="0"/>
              </a:rPr>
              <a:t>can</a:t>
            </a:r>
            <a:r>
              <a:rPr lang="en-US" altLang="zh-CN" sz="1400" spc="183" dirty="0">
                <a:solidFill>
                  <a:schemeClr val="bg1"/>
                </a:solidFill>
                <a:latin typeface="Arial" panose="020B0604020202020204" pitchFamily="34" charset="0"/>
                <a:ea typeface="Arial"/>
                <a:cs typeface="Arial" panose="020B0604020202020204" pitchFamily="34" charset="0"/>
              </a:rPr>
              <a:t> </a:t>
            </a:r>
            <a:r>
              <a:rPr lang="en-US" altLang="zh-CN" sz="1400" spc="34" dirty="0">
                <a:solidFill>
                  <a:schemeClr val="bg1"/>
                </a:solidFill>
                <a:latin typeface="Arial" panose="020B0604020202020204" pitchFamily="34" charset="0"/>
                <a:ea typeface="Arial"/>
                <a:cs typeface="Arial" panose="020B0604020202020204" pitchFamily="34" charset="0"/>
              </a:rPr>
              <a:t>also</a:t>
            </a:r>
            <a:r>
              <a:rPr lang="en-US" altLang="zh-CN" sz="1400" spc="-32" dirty="0">
                <a:solidFill>
                  <a:schemeClr val="bg1"/>
                </a:solidFill>
                <a:latin typeface="Arial" panose="020B0604020202020204" pitchFamily="34" charset="0"/>
                <a:ea typeface="Arial"/>
                <a:cs typeface="Arial" panose="020B0604020202020204" pitchFamily="34" charset="0"/>
              </a:rPr>
              <a:t> </a:t>
            </a:r>
            <a:r>
              <a:rPr lang="en-US" altLang="zh-CN" sz="1400" spc="25" dirty="0">
                <a:solidFill>
                  <a:schemeClr val="bg1"/>
                </a:solidFill>
                <a:latin typeface="Arial" panose="020B0604020202020204" pitchFamily="34" charset="0"/>
                <a:ea typeface="Arial"/>
                <a:cs typeface="Arial" panose="020B0604020202020204" pitchFamily="34" charset="0"/>
              </a:rPr>
              <a:t>assist</a:t>
            </a:r>
            <a:r>
              <a:rPr lang="en-US" altLang="zh-CN" sz="1400" spc="574" dirty="0">
                <a:solidFill>
                  <a:schemeClr val="bg1"/>
                </a:solidFill>
                <a:latin typeface="Arial" panose="020B0604020202020204" pitchFamily="34" charset="0"/>
                <a:ea typeface="Arial"/>
                <a:cs typeface="Arial" panose="020B0604020202020204" pitchFamily="34" charset="0"/>
              </a:rPr>
              <a:t> </a:t>
            </a:r>
            <a:r>
              <a:rPr lang="en-US" altLang="zh-CN" sz="1400" spc="46" dirty="0">
                <a:solidFill>
                  <a:schemeClr val="bg1"/>
                </a:solidFill>
                <a:latin typeface="Arial" panose="020B0604020202020204" pitchFamily="34" charset="0"/>
                <a:ea typeface="Arial"/>
                <a:cs typeface="Arial" panose="020B0604020202020204" pitchFamily="34" charset="0"/>
              </a:rPr>
              <a:t>in</a:t>
            </a:r>
            <a:r>
              <a:rPr lang="en-US" altLang="zh-CN" sz="1400" spc="553" dirty="0">
                <a:solidFill>
                  <a:schemeClr val="bg1"/>
                </a:solidFill>
                <a:latin typeface="Arial" panose="020B0604020202020204" pitchFamily="34" charset="0"/>
                <a:ea typeface="Arial"/>
                <a:cs typeface="Arial" panose="020B0604020202020204" pitchFamily="34" charset="0"/>
              </a:rPr>
              <a:t> </a:t>
            </a:r>
            <a:r>
              <a:rPr lang="en-US" altLang="zh-CN" sz="1400" spc="95" dirty="0">
                <a:solidFill>
                  <a:schemeClr val="bg1"/>
                </a:solidFill>
                <a:latin typeface="Arial" panose="020B0604020202020204" pitchFamily="34" charset="0"/>
                <a:ea typeface="Arial"/>
                <a:cs typeface="Arial" panose="020B0604020202020204" pitchFamily="34" charset="0"/>
              </a:rPr>
              <a:t>with</a:t>
            </a:r>
            <a:r>
              <a:rPr lang="en-US" altLang="zh-CN" sz="1400" spc="502"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your</a:t>
            </a:r>
            <a:r>
              <a:rPr lang="en-US" altLang="zh-CN" sz="1400" spc="525" dirty="0">
                <a:solidFill>
                  <a:schemeClr val="bg1"/>
                </a:solidFill>
                <a:latin typeface="Arial" panose="020B0604020202020204" pitchFamily="34" charset="0"/>
                <a:ea typeface="Arial"/>
                <a:cs typeface="Arial" panose="020B0604020202020204" pitchFamily="34" charset="0"/>
              </a:rPr>
              <a:t> </a:t>
            </a:r>
            <a:r>
              <a:rPr lang="en-US" altLang="zh-CN" sz="1400" spc="70" dirty="0">
                <a:solidFill>
                  <a:schemeClr val="bg1"/>
                </a:solidFill>
                <a:latin typeface="Arial" panose="020B0604020202020204" pitchFamily="34" charset="0"/>
                <a:ea typeface="Arial"/>
                <a:cs typeface="Arial" panose="020B0604020202020204" pitchFamily="34" charset="0"/>
              </a:rPr>
              <a:t>set-up</a:t>
            </a:r>
            <a:r>
              <a:rPr lang="en-US" altLang="zh-CN" sz="1400" spc="528" dirty="0">
                <a:solidFill>
                  <a:schemeClr val="bg1"/>
                </a:solidFill>
                <a:latin typeface="Arial" panose="020B0604020202020204" pitchFamily="34" charset="0"/>
                <a:ea typeface="Arial"/>
                <a:cs typeface="Arial" panose="020B0604020202020204" pitchFamily="34" charset="0"/>
              </a:rPr>
              <a:t> </a:t>
            </a:r>
            <a:r>
              <a:rPr lang="en-US" altLang="zh-CN" sz="1400" spc="46" dirty="0">
                <a:solidFill>
                  <a:schemeClr val="bg1"/>
                </a:solidFill>
                <a:latin typeface="Arial" panose="020B0604020202020204" pitchFamily="34" charset="0"/>
                <a:ea typeface="Arial"/>
                <a:cs typeface="Arial" panose="020B0604020202020204" pitchFamily="34" charset="0"/>
              </a:rPr>
              <a:t>in</a:t>
            </a:r>
            <a:r>
              <a:rPr lang="en-US" altLang="zh-CN" sz="1400" spc="553" dirty="0">
                <a:solidFill>
                  <a:schemeClr val="bg1"/>
                </a:solidFill>
                <a:latin typeface="Arial" panose="020B0604020202020204" pitchFamily="34" charset="0"/>
                <a:ea typeface="Arial"/>
                <a:cs typeface="Arial" panose="020B0604020202020204" pitchFamily="34" charset="0"/>
              </a:rPr>
              <a:t> </a:t>
            </a:r>
            <a:r>
              <a:rPr lang="en-US" altLang="zh-CN" sz="1400" spc="76" dirty="0">
                <a:solidFill>
                  <a:schemeClr val="bg1"/>
                </a:solidFill>
                <a:latin typeface="Arial" panose="020B0604020202020204" pitchFamily="34" charset="0"/>
                <a:ea typeface="Arial"/>
                <a:cs typeface="Arial" panose="020B0604020202020204" pitchFamily="34" charset="0"/>
              </a:rPr>
              <a:t>the</a:t>
            </a:r>
            <a:r>
              <a:rPr lang="en-US" altLang="zh-CN" sz="1400" spc="521" dirty="0">
                <a:solidFill>
                  <a:schemeClr val="bg1"/>
                </a:solidFill>
                <a:latin typeface="Arial" panose="020B0604020202020204" pitchFamily="34" charset="0"/>
                <a:ea typeface="Arial"/>
                <a:cs typeface="Arial" panose="020B0604020202020204" pitchFamily="34" charset="0"/>
              </a:rPr>
              <a:t> </a:t>
            </a:r>
            <a:r>
              <a:rPr lang="en-US" altLang="zh-CN" sz="1400" spc="47" dirty="0">
                <a:solidFill>
                  <a:schemeClr val="bg1"/>
                </a:solidFill>
                <a:latin typeface="Arial" panose="020B0604020202020204" pitchFamily="34" charset="0"/>
                <a:ea typeface="Arial"/>
                <a:cs typeface="Arial" panose="020B0604020202020204" pitchFamily="34" charset="0"/>
              </a:rPr>
              <a:t>Mainland</a:t>
            </a:r>
            <a:r>
              <a:rPr lang="en-US" altLang="zh-CN" sz="1400" spc="551" dirty="0">
                <a:solidFill>
                  <a:schemeClr val="bg1"/>
                </a:solidFill>
                <a:latin typeface="Arial" panose="020B0604020202020204" pitchFamily="34" charset="0"/>
                <a:ea typeface="Arial"/>
                <a:cs typeface="Arial" panose="020B0604020202020204" pitchFamily="34" charset="0"/>
              </a:rPr>
              <a:t> </a:t>
            </a:r>
            <a:r>
              <a:rPr lang="en-US" altLang="zh-CN" sz="1400" spc="51" dirty="0">
                <a:solidFill>
                  <a:schemeClr val="bg1"/>
                </a:solidFill>
                <a:latin typeface="Arial" panose="020B0604020202020204" pitchFamily="34" charset="0"/>
                <a:ea typeface="Arial"/>
                <a:cs typeface="Arial" panose="020B0604020202020204" pitchFamily="34" charset="0"/>
              </a:rPr>
              <a:t>UAE</a:t>
            </a:r>
            <a:r>
              <a:rPr lang="en-US" altLang="zh-CN" sz="1400" spc="546"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and</a:t>
            </a:r>
            <a:r>
              <a:rPr lang="en-US" altLang="zh-CN" sz="1400" spc="534" dirty="0">
                <a:solidFill>
                  <a:schemeClr val="bg1"/>
                </a:solidFill>
                <a:latin typeface="Arial" panose="020B0604020202020204" pitchFamily="34" charset="0"/>
                <a:ea typeface="Arial"/>
                <a:cs typeface="Arial" panose="020B0604020202020204" pitchFamily="34" charset="0"/>
              </a:rPr>
              <a:t> </a:t>
            </a:r>
            <a:r>
              <a:rPr lang="en-US" altLang="zh-CN" sz="1400" spc="79" dirty="0">
                <a:solidFill>
                  <a:schemeClr val="bg1"/>
                </a:solidFill>
                <a:latin typeface="Arial" panose="020B0604020202020204" pitchFamily="34" charset="0"/>
                <a:ea typeface="Arial"/>
                <a:cs typeface="Arial" panose="020B0604020202020204" pitchFamily="34" charset="0"/>
              </a:rPr>
              <a:t>off</a:t>
            </a:r>
            <a:r>
              <a:rPr lang="en-US" altLang="zh-CN" sz="1400" spc="45" dirty="0">
                <a:solidFill>
                  <a:schemeClr val="bg1"/>
                </a:solidFill>
                <a:latin typeface="Arial" panose="020B0604020202020204" pitchFamily="34" charset="0"/>
                <a:ea typeface="Arial"/>
                <a:cs typeface="Arial" panose="020B0604020202020204" pitchFamily="34" charset="0"/>
              </a:rPr>
              <a:t>shore</a:t>
            </a:r>
            <a:r>
              <a:rPr lang="en-US" altLang="zh-CN" sz="1400" spc="-43" dirty="0">
                <a:solidFill>
                  <a:schemeClr val="bg1"/>
                </a:solidFill>
                <a:latin typeface="Arial" panose="020B0604020202020204" pitchFamily="34" charset="0"/>
                <a:ea typeface="Arial"/>
                <a:cs typeface="Arial" panose="020B0604020202020204" pitchFamily="34" charset="0"/>
              </a:rPr>
              <a:t> </a:t>
            </a:r>
            <a:r>
              <a:rPr lang="en-US" altLang="zh-CN" sz="1400" spc="54" dirty="0">
                <a:solidFill>
                  <a:schemeClr val="bg1"/>
                </a:solidFill>
                <a:latin typeface="Arial" panose="020B0604020202020204" pitchFamily="34" charset="0"/>
                <a:ea typeface="Arial"/>
                <a:cs typeface="Arial" panose="020B0604020202020204" pitchFamily="34" charset="0"/>
              </a:rPr>
              <a:t>Jurisdiction.</a:t>
            </a:r>
            <a:r>
              <a:rPr lang="en-US" altLang="zh-CN" sz="1400" spc="83" dirty="0">
                <a:solidFill>
                  <a:schemeClr val="bg1"/>
                </a:solidFill>
                <a:latin typeface="Arial" panose="020B0604020202020204" pitchFamily="34" charset="0"/>
                <a:ea typeface="Arial"/>
                <a:cs typeface="Arial" panose="020B0604020202020204" pitchFamily="34" charset="0"/>
              </a:rPr>
              <a:t> </a:t>
            </a:r>
            <a:r>
              <a:rPr lang="en-US" altLang="zh-CN" sz="1400" spc="66" dirty="0">
                <a:solidFill>
                  <a:schemeClr val="bg1"/>
                </a:solidFill>
                <a:latin typeface="Arial" panose="020B0604020202020204" pitchFamily="34" charset="0"/>
                <a:ea typeface="Arial"/>
                <a:cs typeface="Arial" panose="020B0604020202020204" pitchFamily="34" charset="0"/>
              </a:rPr>
              <a:t>We</a:t>
            </a:r>
            <a:r>
              <a:rPr lang="en-US" altLang="zh-CN" sz="1400" spc="72" dirty="0">
                <a:solidFill>
                  <a:schemeClr val="bg1"/>
                </a:solidFill>
                <a:latin typeface="Arial" panose="020B0604020202020204" pitchFamily="34" charset="0"/>
                <a:ea typeface="Arial"/>
                <a:cs typeface="Arial" panose="020B0604020202020204" pitchFamily="34" charset="0"/>
              </a:rPr>
              <a:t> </a:t>
            </a:r>
            <a:r>
              <a:rPr lang="en-US" altLang="zh-CN" sz="1400" spc="89" dirty="0">
                <a:solidFill>
                  <a:schemeClr val="bg1"/>
                </a:solidFill>
                <a:latin typeface="Arial" panose="020B0604020202020204" pitchFamily="34" charset="0"/>
                <a:ea typeface="Arial"/>
                <a:cs typeface="Arial" panose="020B0604020202020204" pitchFamily="34" charset="0"/>
              </a:rPr>
              <a:t>work</a:t>
            </a:r>
            <a:r>
              <a:rPr lang="en-US" altLang="zh-CN" sz="1400" spc="49" dirty="0">
                <a:solidFill>
                  <a:schemeClr val="bg1"/>
                </a:solidFill>
                <a:latin typeface="Arial" panose="020B0604020202020204" pitchFamily="34" charset="0"/>
                <a:ea typeface="Arial"/>
                <a:cs typeface="Arial" panose="020B0604020202020204" pitchFamily="34" charset="0"/>
              </a:rPr>
              <a:t> </a:t>
            </a:r>
            <a:r>
              <a:rPr lang="en-US" altLang="zh-CN" sz="1400" spc="95" dirty="0">
                <a:solidFill>
                  <a:schemeClr val="bg1"/>
                </a:solidFill>
                <a:latin typeface="Arial" panose="020B0604020202020204" pitchFamily="34" charset="0"/>
                <a:ea typeface="Arial"/>
                <a:cs typeface="Arial" panose="020B0604020202020204" pitchFamily="34" charset="0"/>
              </a:rPr>
              <a:t>with</a:t>
            </a:r>
            <a:r>
              <a:rPr lang="en-US" altLang="zh-CN" sz="1400" spc="41" dirty="0">
                <a:solidFill>
                  <a:schemeClr val="bg1"/>
                </a:solidFill>
                <a:latin typeface="Arial" panose="020B0604020202020204" pitchFamily="34" charset="0"/>
                <a:ea typeface="Arial"/>
                <a:cs typeface="Arial" panose="020B0604020202020204" pitchFamily="34" charset="0"/>
              </a:rPr>
              <a:t> </a:t>
            </a:r>
            <a:r>
              <a:rPr lang="en-US" altLang="zh-CN" sz="1400" spc="48" dirty="0">
                <a:solidFill>
                  <a:schemeClr val="bg1"/>
                </a:solidFill>
                <a:latin typeface="Arial" panose="020B0604020202020204" pitchFamily="34" charset="0"/>
                <a:ea typeface="Arial"/>
                <a:cs typeface="Arial" panose="020B0604020202020204" pitchFamily="34" charset="0"/>
              </a:rPr>
              <a:t>professional</a:t>
            </a:r>
            <a:r>
              <a:rPr lang="en-US" altLang="zh-CN" sz="1400" spc="92" dirty="0">
                <a:solidFill>
                  <a:schemeClr val="bg1"/>
                </a:solidFill>
                <a:latin typeface="Arial" panose="020B0604020202020204" pitchFamily="34" charset="0"/>
                <a:ea typeface="Arial"/>
                <a:cs typeface="Arial" panose="020B0604020202020204" pitchFamily="34" charset="0"/>
              </a:rPr>
              <a:t> </a:t>
            </a:r>
            <a:r>
              <a:rPr lang="en-US" altLang="zh-CN" sz="1400" spc="50" dirty="0">
                <a:solidFill>
                  <a:schemeClr val="bg1"/>
                </a:solidFill>
                <a:latin typeface="Arial" panose="020B0604020202020204" pitchFamily="34" charset="0"/>
                <a:ea typeface="Arial"/>
                <a:cs typeface="Arial" panose="020B0604020202020204" pitchFamily="34" charset="0"/>
              </a:rPr>
              <a:t>local</a:t>
            </a:r>
            <a:r>
              <a:rPr lang="en-US" altLang="zh-CN" sz="1400" spc="86" dirty="0">
                <a:solidFill>
                  <a:schemeClr val="bg1"/>
                </a:solidFill>
                <a:latin typeface="Arial" panose="020B0604020202020204" pitchFamily="34" charset="0"/>
                <a:ea typeface="Arial"/>
                <a:cs typeface="Arial" panose="020B0604020202020204" pitchFamily="34" charset="0"/>
              </a:rPr>
              <a:t> </a:t>
            </a:r>
            <a:r>
              <a:rPr lang="en-US" altLang="zh-CN" sz="1400" spc="53" dirty="0">
                <a:solidFill>
                  <a:schemeClr val="bg1"/>
                </a:solidFill>
                <a:latin typeface="Arial" panose="020B0604020202020204" pitchFamily="34" charset="0"/>
                <a:ea typeface="Arial"/>
                <a:cs typeface="Arial" panose="020B0604020202020204" pitchFamily="34" charset="0"/>
              </a:rPr>
              <a:t>sponsors</a:t>
            </a:r>
            <a:r>
              <a:rPr lang="en-US" altLang="zh-CN" sz="1400" spc="83" dirty="0">
                <a:solidFill>
                  <a:schemeClr val="bg1"/>
                </a:solidFill>
                <a:latin typeface="Arial" panose="020B0604020202020204" pitchFamily="34" charset="0"/>
                <a:ea typeface="Arial"/>
                <a:cs typeface="Arial" panose="020B0604020202020204" pitchFamily="34" charset="0"/>
              </a:rPr>
              <a:t> </a:t>
            </a:r>
            <a:r>
              <a:rPr lang="en-US" altLang="zh-CN" sz="1400" spc="95" dirty="0">
                <a:solidFill>
                  <a:schemeClr val="bg1"/>
                </a:solidFill>
                <a:latin typeface="Arial" panose="020B0604020202020204" pitchFamily="34" charset="0"/>
                <a:ea typeface="Arial"/>
                <a:cs typeface="Arial" panose="020B0604020202020204" pitchFamily="34" charset="0"/>
              </a:rPr>
              <a:t>with</a:t>
            </a:r>
            <a:r>
              <a:rPr lang="en-US" altLang="zh-CN" sz="1400" spc="41" dirty="0">
                <a:solidFill>
                  <a:schemeClr val="bg1"/>
                </a:solidFill>
                <a:latin typeface="Arial" panose="020B0604020202020204" pitchFamily="34" charset="0"/>
                <a:ea typeface="Arial"/>
                <a:cs typeface="Arial" panose="020B0604020202020204" pitchFamily="34" charset="0"/>
              </a:rPr>
              <a:t> </a:t>
            </a:r>
            <a:r>
              <a:rPr lang="en-US" altLang="zh-CN" sz="1400" spc="20" dirty="0">
                <a:solidFill>
                  <a:schemeClr val="bg1"/>
                </a:solidFill>
                <a:latin typeface="Arial" panose="020B0604020202020204" pitchFamily="34" charset="0"/>
                <a:ea typeface="Arial"/>
                <a:cs typeface="Arial" panose="020B0604020202020204" pitchFamily="34" charset="0"/>
              </a:rPr>
              <a:t>a</a:t>
            </a:r>
            <a:r>
              <a:rPr lang="en-US" altLang="zh-CN" sz="1400" spc="117" dirty="0">
                <a:solidFill>
                  <a:schemeClr val="bg1"/>
                </a:solidFill>
                <a:latin typeface="Arial" panose="020B0604020202020204" pitchFamily="34" charset="0"/>
                <a:ea typeface="Arial"/>
                <a:cs typeface="Arial" panose="020B0604020202020204" pitchFamily="34" charset="0"/>
              </a:rPr>
              <a:t> </a:t>
            </a:r>
            <a:r>
              <a:rPr lang="en-US" altLang="zh-CN" sz="1400" spc="61" dirty="0">
                <a:solidFill>
                  <a:schemeClr val="bg1"/>
                </a:solidFill>
                <a:latin typeface="Arial" panose="020B0604020202020204" pitchFamily="34" charset="0"/>
                <a:ea typeface="Arial"/>
                <a:cs typeface="Arial" panose="020B0604020202020204" pitchFamily="34" charset="0"/>
              </a:rPr>
              <a:t>proven</a:t>
            </a:r>
            <a:r>
              <a:rPr lang="en-US" altLang="zh-CN" sz="1400" spc="-58" dirty="0">
                <a:solidFill>
                  <a:schemeClr val="bg1"/>
                </a:solidFill>
                <a:latin typeface="Arial" panose="020B0604020202020204" pitchFamily="34" charset="0"/>
                <a:ea typeface="Arial"/>
                <a:cs typeface="Arial" panose="020B0604020202020204" pitchFamily="34" charset="0"/>
              </a:rPr>
              <a:t> </a:t>
            </a:r>
            <a:r>
              <a:rPr lang="en-US" altLang="zh-CN" sz="1400" spc="66" dirty="0">
                <a:solidFill>
                  <a:schemeClr val="bg1"/>
                </a:solidFill>
                <a:latin typeface="Arial" panose="020B0604020202020204" pitchFamily="34" charset="0"/>
                <a:ea typeface="Arial"/>
                <a:cs typeface="Arial" panose="020B0604020202020204" pitchFamily="34" charset="0"/>
              </a:rPr>
              <a:t>track-record</a:t>
            </a:r>
            <a:r>
              <a:rPr lang="en-US" altLang="zh-CN" sz="1400" spc="-41" dirty="0">
                <a:solidFill>
                  <a:schemeClr val="bg1"/>
                </a:solidFill>
                <a:latin typeface="Arial" panose="020B0604020202020204" pitchFamily="34" charset="0"/>
                <a:ea typeface="Arial"/>
                <a:cs typeface="Arial" panose="020B0604020202020204" pitchFamily="34" charset="0"/>
              </a:rPr>
              <a:t> </a:t>
            </a:r>
            <a:r>
              <a:rPr lang="en-US" altLang="zh-CN" sz="1400" spc="86" dirty="0">
                <a:solidFill>
                  <a:schemeClr val="bg1"/>
                </a:solidFill>
                <a:latin typeface="Arial" panose="020B0604020202020204" pitchFamily="34" charset="0"/>
                <a:ea typeface="Arial"/>
                <a:cs typeface="Arial" panose="020B0604020202020204" pitchFamily="34" charset="0"/>
              </a:rPr>
              <a:t>that</a:t>
            </a:r>
            <a:r>
              <a:rPr lang="en-US" altLang="zh-CN" sz="1400" spc="-62" dirty="0">
                <a:solidFill>
                  <a:schemeClr val="bg1"/>
                </a:solidFill>
                <a:latin typeface="Arial" panose="020B0604020202020204" pitchFamily="34" charset="0"/>
                <a:ea typeface="Arial"/>
                <a:cs typeface="Arial" panose="020B0604020202020204" pitchFamily="34" charset="0"/>
              </a:rPr>
              <a:t> </a:t>
            </a:r>
            <a:r>
              <a:rPr lang="en-US" altLang="zh-CN" sz="1400" spc="26" dirty="0">
                <a:solidFill>
                  <a:schemeClr val="bg1"/>
                </a:solidFill>
                <a:latin typeface="Arial" panose="020B0604020202020204" pitchFamily="34" charset="0"/>
                <a:ea typeface="Arial"/>
                <a:cs typeface="Arial" panose="020B0604020202020204" pitchFamily="34" charset="0"/>
              </a:rPr>
              <a:t>has</a:t>
            </a:r>
            <a:r>
              <a:rPr lang="en-US" altLang="zh-CN" sz="1400" dirty="0">
                <a:solidFill>
                  <a:schemeClr val="bg1"/>
                </a:solidFill>
                <a:latin typeface="Arial" panose="020B0604020202020204" pitchFamily="34" charset="0"/>
                <a:ea typeface="Arial"/>
                <a:cs typeface="Arial" panose="020B0604020202020204" pitchFamily="34" charset="0"/>
              </a:rPr>
              <a:t> </a:t>
            </a:r>
            <a:r>
              <a:rPr lang="en-US" altLang="zh-CN" sz="1400" spc="75" dirty="0">
                <a:solidFill>
                  <a:schemeClr val="bg1"/>
                </a:solidFill>
                <a:latin typeface="Arial" panose="020B0604020202020204" pitchFamily="34" charset="0"/>
                <a:ea typeface="Arial"/>
                <a:cs typeface="Arial" panose="020B0604020202020204" pitchFamily="34" charset="0"/>
              </a:rPr>
              <a:t>the</a:t>
            </a:r>
            <a:r>
              <a:rPr lang="en-US" altLang="zh-CN" sz="1400" spc="-51" dirty="0">
                <a:solidFill>
                  <a:schemeClr val="bg1"/>
                </a:solidFill>
                <a:latin typeface="Arial" panose="020B0604020202020204" pitchFamily="34" charset="0"/>
                <a:ea typeface="Arial"/>
                <a:cs typeface="Arial" panose="020B0604020202020204" pitchFamily="34" charset="0"/>
              </a:rPr>
              <a:t> </a:t>
            </a:r>
            <a:r>
              <a:rPr lang="en-US" altLang="zh-CN" sz="1400" spc="66" dirty="0">
                <a:solidFill>
                  <a:schemeClr val="bg1"/>
                </a:solidFill>
                <a:latin typeface="Arial" panose="020B0604020202020204" pitchFamily="34" charset="0"/>
                <a:ea typeface="Arial"/>
                <a:cs typeface="Arial" panose="020B0604020202020204" pitchFamily="34" charset="0"/>
              </a:rPr>
              <a:t>best</a:t>
            </a:r>
            <a:r>
              <a:rPr lang="en-US" altLang="zh-CN" sz="1400" spc="-42" dirty="0">
                <a:solidFill>
                  <a:schemeClr val="bg1"/>
                </a:solidFill>
                <a:latin typeface="Arial" panose="020B0604020202020204" pitchFamily="34" charset="0"/>
                <a:ea typeface="Arial"/>
                <a:cs typeface="Arial" panose="020B0604020202020204" pitchFamily="34" charset="0"/>
              </a:rPr>
              <a:t> </a:t>
            </a:r>
            <a:r>
              <a:rPr lang="en-US" altLang="zh-CN" sz="1400" spc="54" dirty="0">
                <a:solidFill>
                  <a:schemeClr val="bg1"/>
                </a:solidFill>
                <a:latin typeface="Arial" panose="020B0604020202020204" pitchFamily="34" charset="0"/>
                <a:ea typeface="Arial"/>
                <a:cs typeface="Arial" panose="020B0604020202020204" pitchFamily="34" charset="0"/>
              </a:rPr>
              <a:t>interest</a:t>
            </a:r>
            <a:r>
              <a:rPr lang="en-US" altLang="zh-CN" sz="1400" spc="-26" dirty="0">
                <a:solidFill>
                  <a:schemeClr val="bg1"/>
                </a:solidFill>
                <a:latin typeface="Arial" panose="020B0604020202020204" pitchFamily="34" charset="0"/>
                <a:ea typeface="Arial"/>
                <a:cs typeface="Arial" panose="020B0604020202020204" pitchFamily="34" charset="0"/>
              </a:rPr>
              <a:t> </a:t>
            </a:r>
            <a:r>
              <a:rPr lang="en-US" altLang="zh-CN" sz="1400" spc="92" dirty="0">
                <a:solidFill>
                  <a:schemeClr val="bg1"/>
                </a:solidFill>
                <a:latin typeface="Arial" panose="020B0604020202020204" pitchFamily="34" charset="0"/>
                <a:ea typeface="Arial"/>
                <a:cs typeface="Arial" panose="020B0604020202020204" pitchFamily="34" charset="0"/>
              </a:rPr>
              <a:t>of</a:t>
            </a:r>
            <a:r>
              <a:rPr lang="en-US" altLang="zh-CN" sz="1400" spc="-68"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your</a:t>
            </a:r>
            <a:r>
              <a:rPr lang="en-US" altLang="zh-CN" sz="1400" spc="-49" dirty="0">
                <a:solidFill>
                  <a:schemeClr val="bg1"/>
                </a:solidFill>
                <a:latin typeface="Arial" panose="020B0604020202020204" pitchFamily="34" charset="0"/>
                <a:ea typeface="Arial"/>
                <a:cs typeface="Arial" panose="020B0604020202020204" pitchFamily="34" charset="0"/>
              </a:rPr>
              <a:t> </a:t>
            </a:r>
            <a:r>
              <a:rPr lang="en-US" altLang="zh-CN" sz="1400" spc="35" dirty="0">
                <a:solidFill>
                  <a:schemeClr val="bg1"/>
                </a:solidFill>
                <a:latin typeface="Arial" panose="020B0604020202020204" pitchFamily="34" charset="0"/>
                <a:ea typeface="Arial"/>
                <a:cs typeface="Arial" panose="020B0604020202020204" pitchFamily="34" charset="0"/>
              </a:rPr>
              <a:t>business</a:t>
            </a:r>
            <a:r>
              <a:rPr lang="en-US" altLang="zh-CN" sz="1400" spc="-14" dirty="0">
                <a:solidFill>
                  <a:schemeClr val="bg1"/>
                </a:solidFill>
                <a:latin typeface="Arial" panose="020B0604020202020204" pitchFamily="34" charset="0"/>
                <a:ea typeface="Arial"/>
                <a:cs typeface="Arial" panose="020B0604020202020204" pitchFamily="34" charset="0"/>
              </a:rPr>
              <a:t> </a:t>
            </a:r>
            <a:r>
              <a:rPr lang="en-US" altLang="zh-CN" sz="1400" spc="74" dirty="0">
                <a:solidFill>
                  <a:schemeClr val="bg1"/>
                </a:solidFill>
                <a:latin typeface="Arial" panose="020B0604020202020204" pitchFamily="34" charset="0"/>
                <a:ea typeface="Arial"/>
                <a:cs typeface="Arial" panose="020B0604020202020204" pitchFamily="34" charset="0"/>
              </a:rPr>
              <a:t>at</a:t>
            </a:r>
            <a:r>
              <a:rPr lang="en-US" altLang="zh-CN" sz="1400" spc="-50" dirty="0">
                <a:solidFill>
                  <a:schemeClr val="bg1"/>
                </a:solidFill>
                <a:latin typeface="Arial" panose="020B0604020202020204" pitchFamily="34" charset="0"/>
                <a:ea typeface="Arial"/>
                <a:cs typeface="Arial" panose="020B0604020202020204" pitchFamily="34" charset="0"/>
              </a:rPr>
              <a:t> </a:t>
            </a:r>
            <a:r>
              <a:rPr lang="en-US" altLang="zh-CN" sz="1400" spc="44" dirty="0">
                <a:solidFill>
                  <a:schemeClr val="bg1"/>
                </a:solidFill>
                <a:latin typeface="Arial" panose="020B0604020202020204" pitchFamily="34" charset="0"/>
                <a:ea typeface="Arial"/>
                <a:cs typeface="Arial" panose="020B0604020202020204" pitchFamily="34" charset="0"/>
              </a:rPr>
              <a:t>heart.</a:t>
            </a:r>
            <a:endParaRPr lang="en-US" altLang="zh-CN" sz="1400" dirty="0">
              <a:solidFill>
                <a:schemeClr val="bg1"/>
              </a:solidFill>
              <a:latin typeface="Arial" panose="020B0604020202020204" pitchFamily="34" charset="0"/>
              <a:ea typeface="Arial"/>
              <a:cs typeface="Arial" panose="020B0604020202020204" pitchFamily="34" charset="0"/>
            </a:endParaRPr>
          </a:p>
          <a:p>
            <a:pPr marL="171450" indent="-17145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Formation of Main Land companies in UAE [LLC, Branch of Foreign Company, Civil Company etc.</a:t>
            </a:r>
          </a:p>
          <a:p>
            <a:pPr marL="171450" indent="-17145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Free zone and offshore Companies</a:t>
            </a:r>
          </a:p>
          <a:p>
            <a:pPr marL="171450" indent="-17145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Local shareholder /Agent</a:t>
            </a:r>
          </a:p>
          <a:p>
            <a:pPr marL="171450" indent="-17145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Trademark Registration Services</a:t>
            </a:r>
          </a:p>
          <a:p>
            <a:pPr marL="171450" indent="-17145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Tax Residence Certificates</a:t>
            </a:r>
          </a:p>
          <a:p>
            <a:pPr marL="171450" indent="-171450">
              <a:buFont typeface="Arial" panose="020B0604020202020204" pitchFamily="34" charset="0"/>
              <a:buChar char="•"/>
            </a:pPr>
            <a:r>
              <a:rPr lang="en-US" sz="1400" dirty="0" smtClean="0">
                <a:solidFill>
                  <a:schemeClr val="bg1"/>
                </a:solidFill>
                <a:latin typeface="Arial" panose="020B0604020202020204" pitchFamily="34" charset="0"/>
                <a:cs typeface="Arial" panose="020B0604020202020204" pitchFamily="34" charset="0"/>
              </a:rPr>
              <a:t>ISO Certification Services</a:t>
            </a:r>
          </a:p>
          <a:p>
            <a:pPr indent="-228600">
              <a:buFont typeface="Arial" panose="020B0604020202020204" pitchFamily="34" charset="0"/>
              <a:buChar char="•"/>
            </a:pPr>
            <a:endParaRPr lang="en-US" sz="1400" dirty="0" smtClean="0">
              <a:solidFill>
                <a:schemeClr val="bg1"/>
              </a:solidFill>
              <a:latin typeface="Arial" panose="020B0604020202020204" pitchFamily="34" charset="0"/>
              <a:cs typeface="Arial" panose="020B0604020202020204" pitchFamily="34" charset="0"/>
            </a:endParaRPr>
          </a:p>
          <a:p>
            <a:pPr indent="-228600">
              <a:buFont typeface="Arial" panose="020B0604020202020204" pitchFamily="34" charset="0"/>
              <a:buChar char="•"/>
            </a:pPr>
            <a:endParaRPr lang="en-US" sz="1400" dirty="0">
              <a:solidFill>
                <a:schemeClr val="bg1"/>
              </a:solidFill>
            </a:endParaRPr>
          </a:p>
        </p:txBody>
      </p:sp>
      <p:sp>
        <p:nvSpPr>
          <p:cNvPr id="2" name="Rectangle 1">
            <a:extLst>
              <a:ext uri="{FF2B5EF4-FFF2-40B4-BE49-F238E27FC236}">
                <a16:creationId xmlns="" xmlns:a16="http://schemas.microsoft.com/office/drawing/2014/main" id="{38B76BCF-1B42-4448-9097-CE23A90123F9}"/>
              </a:ext>
            </a:extLst>
          </p:cNvPr>
          <p:cNvSpPr/>
          <p:nvPr/>
        </p:nvSpPr>
        <p:spPr>
          <a:xfrm>
            <a:off x="641023" y="1106168"/>
            <a:ext cx="7470315" cy="584775"/>
          </a:xfrm>
          <a:prstGeom prst="rect">
            <a:avLst/>
          </a:prstGeom>
        </p:spPr>
        <p:txBody>
          <a:bodyPr wrap="none">
            <a:spAutoFit/>
          </a:bodyPr>
          <a:lstStyle/>
          <a:p>
            <a:r>
              <a:rPr lang="en-US" sz="3200" dirty="0">
                <a:solidFill>
                  <a:schemeClr val="bg1"/>
                </a:solidFill>
                <a:latin typeface="Arial" panose="020B0604020202020204" pitchFamily="34" charset="0"/>
                <a:cs typeface="Arial" panose="020B0604020202020204" pitchFamily="34" charset="0"/>
              </a:rPr>
              <a:t>Company formation and Implementation</a:t>
            </a:r>
            <a:endParaRPr lang="en-IN" sz="3200" dirty="0"/>
          </a:p>
        </p:txBody>
      </p:sp>
      <p:pic>
        <p:nvPicPr>
          <p:cNvPr id="27" name="Picture 26">
            <a:extLst>
              <a:ext uri="{FF2B5EF4-FFF2-40B4-BE49-F238E27FC236}">
                <a16:creationId xmlns="" xmlns:a16="http://schemas.microsoft.com/office/drawing/2014/main" id="{25E0A6D9-8B5C-4E24-884D-A693135E27DE}"/>
              </a:ext>
            </a:extLst>
          </p:cNvPr>
          <p:cNvPicPr>
            <a:picLocks noChangeAspect="1"/>
          </p:cNvPicPr>
          <p:nvPr/>
        </p:nvPicPr>
        <p:blipFill>
          <a:blip r:embed="rId3"/>
          <a:stretch>
            <a:fillRect/>
          </a:stretch>
        </p:blipFill>
        <p:spPr>
          <a:xfrm>
            <a:off x="72267" y="0"/>
            <a:ext cx="2213040" cy="829128"/>
          </a:xfrm>
          <a:prstGeom prst="rect">
            <a:avLst/>
          </a:prstGeom>
        </p:spPr>
      </p:pic>
      <p:cxnSp>
        <p:nvCxnSpPr>
          <p:cNvPr id="6" name="Straight Connector 5">
            <a:extLst>
              <a:ext uri="{FF2B5EF4-FFF2-40B4-BE49-F238E27FC236}">
                <a16:creationId xmlns="" xmlns:a16="http://schemas.microsoft.com/office/drawing/2014/main" id="{01A88A4D-644D-48E2-9E1A-8F02D2852260}"/>
              </a:ext>
            </a:extLst>
          </p:cNvPr>
          <p:cNvCxnSpPr/>
          <p:nvPr/>
        </p:nvCxnSpPr>
        <p:spPr>
          <a:xfrm>
            <a:off x="641023" y="1798959"/>
            <a:ext cx="741712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BF460AAC-4BBF-411D-9B64-2C5084E6340F}"/>
              </a:ext>
            </a:extLst>
          </p:cNvPr>
          <p:cNvCxnSpPr>
            <a:cxnSpLocks/>
          </p:cNvCxnSpPr>
          <p:nvPr/>
        </p:nvCxnSpPr>
        <p:spPr>
          <a:xfrm>
            <a:off x="831873" y="5943600"/>
            <a:ext cx="722627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850272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36" name="Straight Connector 35">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Placeholder 2"/>
          <p:cNvPicPr>
            <a:picLocks noGrp="1" noChangeAspect="1"/>
          </p:cNvPicPr>
          <p:nvPr>
            <p:ph type="pic" sz="quarter" idx="14"/>
          </p:nvPr>
        </p:nvPicPr>
        <p:blipFill>
          <a:blip r:embed="rId2">
            <a:extLst>
              <a:ext uri="{28A0092B-C50C-407E-A947-70E740481C1C}">
                <a14:useLocalDpi xmlns="" xmlns:a14="http://schemas.microsoft.com/office/drawing/2010/main" val="0"/>
              </a:ext>
            </a:extLst>
          </a:blip>
          <a:srcRect/>
          <a:stretch/>
        </p:blipFill>
        <p:spPr>
          <a:xfrm>
            <a:off x="0" y="-24663"/>
            <a:ext cx="12205252" cy="6858000"/>
          </a:xfrm>
          <a:prstGeom prst="rect">
            <a:avLst/>
          </a:prstGeom>
        </p:spPr>
      </p:pic>
      <p:pic>
        <p:nvPicPr>
          <p:cNvPr id="7" name="Picture 6">
            <a:extLst>
              <a:ext uri="{FF2B5EF4-FFF2-40B4-BE49-F238E27FC236}">
                <a16:creationId xmlns="" xmlns:a16="http://schemas.microsoft.com/office/drawing/2014/main" id="{8C883CF0-C49A-4318-BF7F-5FA3528B5B88}"/>
              </a:ext>
            </a:extLst>
          </p:cNvPr>
          <p:cNvPicPr>
            <a:picLocks noChangeAspect="1"/>
          </p:cNvPicPr>
          <p:nvPr/>
        </p:nvPicPr>
        <p:blipFill>
          <a:blip r:embed="rId3"/>
          <a:stretch>
            <a:fillRect/>
          </a:stretch>
        </p:blipFill>
        <p:spPr>
          <a:xfrm>
            <a:off x="0" y="0"/>
            <a:ext cx="2213040" cy="829128"/>
          </a:xfrm>
          <a:prstGeom prst="rect">
            <a:avLst/>
          </a:prstGeom>
        </p:spPr>
      </p:pic>
      <p:sp>
        <p:nvSpPr>
          <p:cNvPr id="8" name="Title 7">
            <a:extLst>
              <a:ext uri="{FF2B5EF4-FFF2-40B4-BE49-F238E27FC236}">
                <a16:creationId xmlns="" xmlns:a16="http://schemas.microsoft.com/office/drawing/2014/main" id="{FABF3864-5491-4A64-8FD3-73A0D2EC6EE2}"/>
              </a:ext>
            </a:extLst>
          </p:cNvPr>
          <p:cNvSpPr>
            <a:spLocks noGrp="1"/>
          </p:cNvSpPr>
          <p:nvPr>
            <p:ph type="title"/>
          </p:nvPr>
        </p:nvSpPr>
        <p:spPr>
          <a:xfrm>
            <a:off x="840353" y="688274"/>
            <a:ext cx="4707671" cy="1225650"/>
          </a:xfrm>
        </p:spPr>
        <p:txBody>
          <a:bodyPr vert="horz" lIns="91440" tIns="45720" rIns="91440" bIns="45720" rtlCol="0" anchor="b">
            <a:normAutofit/>
          </a:bodyPr>
          <a:lstStyle/>
          <a:p>
            <a:r>
              <a:rPr lang="en-US" sz="3200" b="0" dirty="0">
                <a:solidFill>
                  <a:schemeClr val="bg1"/>
                </a:solidFill>
                <a:latin typeface="Arial" panose="020B0604020202020204" pitchFamily="34" charset="0"/>
                <a:cs typeface="Arial" panose="020B0604020202020204" pitchFamily="34" charset="0"/>
              </a:rPr>
              <a:t>Risk Advisory</a:t>
            </a:r>
          </a:p>
        </p:txBody>
      </p:sp>
      <p:sp>
        <p:nvSpPr>
          <p:cNvPr id="18" name="Text Placeholder 14">
            <a:extLst>
              <a:ext uri="{FF2B5EF4-FFF2-40B4-BE49-F238E27FC236}">
                <a16:creationId xmlns="" xmlns:a16="http://schemas.microsoft.com/office/drawing/2014/main" id="{746D3BBB-6CF6-48E9-A167-0EB926B60BCC}"/>
              </a:ext>
            </a:extLst>
          </p:cNvPr>
          <p:cNvSpPr>
            <a:spLocks noGrp="1"/>
          </p:cNvSpPr>
          <p:nvPr>
            <p:ph type="body" idx="13"/>
          </p:nvPr>
        </p:nvSpPr>
        <p:spPr>
          <a:xfrm>
            <a:off x="886121" y="1843966"/>
            <a:ext cx="4598162" cy="3275615"/>
          </a:xfrm>
        </p:spPr>
        <p:txBody>
          <a:bodyPr vert="horz" lIns="91440" tIns="45720" rIns="91440" bIns="45720" rtlCol="0">
            <a:normAutofit/>
          </a:bodyPr>
          <a:lstStyle/>
          <a:p>
            <a:pPr lvl="0" indent="-22860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indent="-22860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Internal Audit</a:t>
            </a:r>
          </a:p>
          <a:p>
            <a:pPr indent="-22860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Standard operating procedures</a:t>
            </a:r>
          </a:p>
          <a:p>
            <a:pPr indent="-22860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Consolidation and Reporting</a:t>
            </a:r>
          </a:p>
          <a:p>
            <a:pPr indent="-22860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Enterprise Risk Management</a:t>
            </a:r>
          </a:p>
          <a:p>
            <a:pPr indent="-22860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Business Continuity Planning</a:t>
            </a:r>
          </a:p>
          <a:p>
            <a:pPr indent="-22860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Investigation Fraud and Forensic Audit</a:t>
            </a:r>
          </a:p>
          <a:p>
            <a:pPr indent="-22860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Crisis Management planning</a:t>
            </a:r>
          </a:p>
          <a:p>
            <a:pPr indent="-22860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Supply chain management</a:t>
            </a:r>
          </a:p>
          <a:p>
            <a:pPr indent="-22860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indent="-22860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indent="-22860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 xmlns:a16="http://schemas.microsoft.com/office/drawing/2014/main" id="{3E0B91AF-EEDE-4873-AD16-7D2AD15711A1}"/>
              </a:ext>
            </a:extLst>
          </p:cNvPr>
          <p:cNvCxnSpPr/>
          <p:nvPr/>
        </p:nvCxnSpPr>
        <p:spPr>
          <a:xfrm>
            <a:off x="840353" y="1913924"/>
            <a:ext cx="470767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FD9B98AB-C22C-4F8E-90DD-583CD7A8AB3B}"/>
              </a:ext>
            </a:extLst>
          </p:cNvPr>
          <p:cNvCxnSpPr/>
          <p:nvPr/>
        </p:nvCxnSpPr>
        <p:spPr>
          <a:xfrm>
            <a:off x="886121" y="4642501"/>
            <a:ext cx="466190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693130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67" name="Straight Connector 66">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 xmlns:a16="http://schemas.microsoft.com/office/drawing/2014/main" id="{B9C7AC7B-18E1-40C8-AA20-A6CB17A33D06}"/>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rcRect/>
          <a:stretch/>
        </p:blipFill>
        <p:spPr>
          <a:xfrm>
            <a:off x="14442" y="0"/>
            <a:ext cx="12192000" cy="7085549"/>
          </a:xfrm>
          <a:prstGeom prst="rect">
            <a:avLst/>
          </a:prstGeom>
        </p:spPr>
      </p:pic>
      <p:pic>
        <p:nvPicPr>
          <p:cNvPr id="51" name="Picture 50">
            <a:extLst>
              <a:ext uri="{FF2B5EF4-FFF2-40B4-BE49-F238E27FC236}">
                <a16:creationId xmlns="" xmlns:a16="http://schemas.microsoft.com/office/drawing/2014/main" id="{1AD22F16-16FE-4A66-98B0-A3665ADB7523}"/>
              </a:ext>
            </a:extLst>
          </p:cNvPr>
          <p:cNvPicPr>
            <a:picLocks noChangeAspect="1"/>
          </p:cNvPicPr>
          <p:nvPr/>
        </p:nvPicPr>
        <p:blipFill>
          <a:blip r:embed="rId3"/>
          <a:stretch>
            <a:fillRect/>
          </a:stretch>
        </p:blipFill>
        <p:spPr>
          <a:xfrm>
            <a:off x="0" y="0"/>
            <a:ext cx="2213040" cy="829128"/>
          </a:xfrm>
          <a:prstGeom prst="rect">
            <a:avLst/>
          </a:prstGeom>
        </p:spPr>
      </p:pic>
      <p:sp>
        <p:nvSpPr>
          <p:cNvPr id="22" name="Title 1">
            <a:extLst>
              <a:ext uri="{FF2B5EF4-FFF2-40B4-BE49-F238E27FC236}">
                <a16:creationId xmlns="" xmlns:a16="http://schemas.microsoft.com/office/drawing/2014/main" id="{B51411EE-21AC-4479-9E7E-925B75B435CB}"/>
              </a:ext>
            </a:extLst>
          </p:cNvPr>
          <p:cNvSpPr>
            <a:spLocks noGrp="1"/>
          </p:cNvSpPr>
          <p:nvPr>
            <p:ph type="title"/>
          </p:nvPr>
        </p:nvSpPr>
        <p:spPr>
          <a:xfrm>
            <a:off x="697584" y="448721"/>
            <a:ext cx="4848287" cy="1225650"/>
          </a:xfrm>
        </p:spPr>
        <p:txBody>
          <a:bodyPr vert="horz" lIns="91440" tIns="45720" rIns="91440" bIns="45720" rtlCol="0" anchor="b">
            <a:normAutofit/>
          </a:bodyPr>
          <a:lstStyle/>
          <a:p>
            <a:r>
              <a:rPr lang="en-US" sz="3200" b="0" dirty="0">
                <a:solidFill>
                  <a:schemeClr val="bg1"/>
                </a:solidFill>
                <a:latin typeface="Arial" panose="020B0604020202020204" pitchFamily="34" charset="0"/>
                <a:cs typeface="Arial" panose="020B0604020202020204" pitchFamily="34" charset="0"/>
              </a:rPr>
              <a:t>Compliance Support</a:t>
            </a:r>
          </a:p>
        </p:txBody>
      </p:sp>
      <p:sp>
        <p:nvSpPr>
          <p:cNvPr id="12" name="TextBox 11">
            <a:extLst>
              <a:ext uri="{FF2B5EF4-FFF2-40B4-BE49-F238E27FC236}">
                <a16:creationId xmlns="" xmlns:a16="http://schemas.microsoft.com/office/drawing/2014/main" id="{20EB9BB2-4764-45B7-95D5-BCE3E0B8AA4A}"/>
              </a:ext>
            </a:extLst>
          </p:cNvPr>
          <p:cNvSpPr txBox="1"/>
          <p:nvPr/>
        </p:nvSpPr>
        <p:spPr>
          <a:xfrm>
            <a:off x="697584" y="1885361"/>
            <a:ext cx="4939645" cy="3671541"/>
          </a:xfrm>
          <a:prstGeom prst="rect">
            <a:avLst/>
          </a:prstGeom>
        </p:spPr>
        <p:txBody>
          <a:bodyPr vert="horz" lIns="91440" tIns="45720" rIns="91440" bIns="45720" rtlCol="0">
            <a:normAutofit/>
          </a:bodyPr>
          <a:lstStyle/>
          <a:p>
            <a:pPr algn="just">
              <a:lnSpc>
                <a:spcPct val="90000"/>
              </a:lnSpc>
              <a:spcAft>
                <a:spcPts val="600"/>
              </a:spcAft>
            </a:pPr>
            <a:r>
              <a:rPr lang="en-US" altLang="zh-CN" sz="1400" spc="51" dirty="0">
                <a:solidFill>
                  <a:schemeClr val="bg1"/>
                </a:solidFill>
                <a:latin typeface="Arial" panose="020B0604020202020204" pitchFamily="34" charset="0"/>
                <a:ea typeface="Arial"/>
                <a:cs typeface="Arial" panose="020B0604020202020204" pitchFamily="34" charset="0"/>
              </a:rPr>
              <a:t>Ethical</a:t>
            </a:r>
            <a:r>
              <a:rPr lang="en-US" altLang="zh-CN" sz="1400" spc="97"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and</a:t>
            </a:r>
            <a:r>
              <a:rPr lang="en-US" altLang="zh-CN" sz="1400" spc="85" dirty="0">
                <a:solidFill>
                  <a:schemeClr val="bg1"/>
                </a:solidFill>
                <a:latin typeface="Arial" panose="020B0604020202020204" pitchFamily="34" charset="0"/>
                <a:ea typeface="Arial"/>
                <a:cs typeface="Arial" panose="020B0604020202020204" pitchFamily="34" charset="0"/>
              </a:rPr>
              <a:t> </a:t>
            </a:r>
            <a:r>
              <a:rPr lang="en-US" altLang="zh-CN" sz="1400" spc="75" dirty="0">
                <a:solidFill>
                  <a:schemeClr val="bg1"/>
                </a:solidFill>
                <a:latin typeface="Arial" panose="020B0604020202020204" pitchFamily="34" charset="0"/>
                <a:ea typeface="Arial"/>
                <a:cs typeface="Arial" panose="020B0604020202020204" pitchFamily="34" charset="0"/>
              </a:rPr>
              <a:t>compliant</a:t>
            </a:r>
            <a:r>
              <a:rPr lang="en-US" altLang="zh-CN" sz="1400" spc="71" dirty="0">
                <a:solidFill>
                  <a:schemeClr val="bg1"/>
                </a:solidFill>
                <a:latin typeface="Arial" panose="020B0604020202020204" pitchFamily="34" charset="0"/>
                <a:ea typeface="Arial"/>
                <a:cs typeface="Arial" panose="020B0604020202020204" pitchFamily="34" charset="0"/>
              </a:rPr>
              <a:t> </a:t>
            </a:r>
            <a:r>
              <a:rPr lang="en-US" altLang="zh-CN" sz="1400" spc="30" dirty="0">
                <a:solidFill>
                  <a:schemeClr val="bg1"/>
                </a:solidFill>
                <a:latin typeface="Arial" panose="020B0604020202020204" pitchFamily="34" charset="0"/>
                <a:ea typeface="Arial"/>
                <a:cs typeface="Arial" panose="020B0604020202020204" pitchFamily="34" charset="0"/>
              </a:rPr>
              <a:t>businesses</a:t>
            </a:r>
            <a:r>
              <a:rPr lang="en-US" altLang="zh-CN" sz="1400" spc="124" dirty="0">
                <a:solidFill>
                  <a:schemeClr val="bg1"/>
                </a:solidFill>
                <a:latin typeface="Arial" panose="020B0604020202020204" pitchFamily="34" charset="0"/>
                <a:ea typeface="Arial"/>
                <a:cs typeface="Arial" panose="020B0604020202020204" pitchFamily="34" charset="0"/>
              </a:rPr>
              <a:t> </a:t>
            </a:r>
            <a:r>
              <a:rPr lang="en-US" altLang="zh-CN" sz="1400" spc="95" dirty="0">
                <a:solidFill>
                  <a:schemeClr val="bg1"/>
                </a:solidFill>
                <a:latin typeface="Arial" panose="020B0604020202020204" pitchFamily="34" charset="0"/>
                <a:ea typeface="Arial"/>
                <a:cs typeface="Arial" panose="020B0604020202020204" pitchFamily="34" charset="0"/>
              </a:rPr>
              <a:t>with</a:t>
            </a:r>
            <a:r>
              <a:rPr lang="en-US" altLang="zh-CN" sz="1400" spc="53" dirty="0">
                <a:solidFill>
                  <a:schemeClr val="bg1"/>
                </a:solidFill>
                <a:latin typeface="Arial" panose="020B0604020202020204" pitchFamily="34" charset="0"/>
                <a:ea typeface="Arial"/>
                <a:cs typeface="Arial" panose="020B0604020202020204" pitchFamily="34" charset="0"/>
              </a:rPr>
              <a:t> </a:t>
            </a:r>
            <a:r>
              <a:rPr lang="en-US" altLang="zh-CN" sz="1400" spc="20" dirty="0">
                <a:solidFill>
                  <a:schemeClr val="bg1"/>
                </a:solidFill>
                <a:latin typeface="Arial" panose="020B0604020202020204" pitchFamily="34" charset="0"/>
                <a:ea typeface="Arial"/>
                <a:cs typeface="Arial" panose="020B0604020202020204" pitchFamily="34" charset="0"/>
              </a:rPr>
              <a:t>a</a:t>
            </a:r>
            <a:r>
              <a:rPr lang="en-US" altLang="zh-CN" sz="1400" spc="129" dirty="0">
                <a:solidFill>
                  <a:schemeClr val="bg1"/>
                </a:solidFill>
                <a:latin typeface="Arial" panose="020B0604020202020204" pitchFamily="34" charset="0"/>
                <a:ea typeface="Arial"/>
                <a:cs typeface="Arial" panose="020B0604020202020204" pitchFamily="34" charset="0"/>
              </a:rPr>
              <a:t> </a:t>
            </a:r>
            <a:r>
              <a:rPr lang="en-US" altLang="zh-CN" sz="1400" spc="66" dirty="0">
                <a:solidFill>
                  <a:schemeClr val="bg1"/>
                </a:solidFill>
                <a:latin typeface="Arial" panose="020B0604020202020204" pitchFamily="34" charset="0"/>
                <a:ea typeface="Arial"/>
                <a:cs typeface="Arial" panose="020B0604020202020204" pitchFamily="34" charset="0"/>
              </a:rPr>
              <a:t>well-controlled</a:t>
            </a:r>
            <a:r>
              <a:rPr lang="en-US" altLang="zh-CN" sz="1400" spc="82" dirty="0">
                <a:solidFill>
                  <a:schemeClr val="bg1"/>
                </a:solidFill>
                <a:latin typeface="Arial" panose="020B0604020202020204" pitchFamily="34" charset="0"/>
                <a:ea typeface="Arial"/>
                <a:cs typeface="Arial" panose="020B0604020202020204" pitchFamily="34" charset="0"/>
              </a:rPr>
              <a:t> </a:t>
            </a:r>
            <a:r>
              <a:rPr lang="en-US" altLang="zh-CN" sz="1400" spc="68" dirty="0">
                <a:solidFill>
                  <a:schemeClr val="bg1"/>
                </a:solidFill>
                <a:latin typeface="Arial" panose="020B0604020202020204" pitchFamily="34" charset="0"/>
                <a:ea typeface="Arial"/>
                <a:cs typeface="Arial" panose="020B0604020202020204" pitchFamily="34" charset="0"/>
              </a:rPr>
              <a:t>environment</a:t>
            </a:r>
            <a:r>
              <a:rPr lang="en-US" altLang="zh-CN" sz="1400" spc="-69" dirty="0">
                <a:solidFill>
                  <a:schemeClr val="bg1"/>
                </a:solidFill>
                <a:latin typeface="Arial" panose="020B0604020202020204" pitchFamily="34" charset="0"/>
                <a:ea typeface="Arial"/>
                <a:cs typeface="Arial" panose="020B0604020202020204" pitchFamily="34" charset="0"/>
              </a:rPr>
              <a:t> </a:t>
            </a:r>
            <a:r>
              <a:rPr lang="en-US" altLang="zh-CN" sz="1400" spc="53" dirty="0">
                <a:solidFill>
                  <a:schemeClr val="bg1"/>
                </a:solidFill>
                <a:latin typeface="Arial" panose="020B0604020202020204" pitchFamily="34" charset="0"/>
                <a:ea typeface="Arial"/>
                <a:cs typeface="Arial" panose="020B0604020202020204" pitchFamily="34" charset="0"/>
              </a:rPr>
              <a:t>can</a:t>
            </a:r>
            <a:r>
              <a:rPr lang="en-US" altLang="zh-CN" sz="1400" spc="-49" dirty="0">
                <a:solidFill>
                  <a:schemeClr val="bg1"/>
                </a:solidFill>
                <a:latin typeface="Arial" panose="020B0604020202020204" pitchFamily="34" charset="0"/>
                <a:ea typeface="Arial"/>
                <a:cs typeface="Arial" panose="020B0604020202020204" pitchFamily="34" charset="0"/>
              </a:rPr>
              <a:t> </a:t>
            </a:r>
            <a:r>
              <a:rPr lang="en-US" altLang="zh-CN" sz="1400" spc="83" dirty="0">
                <a:solidFill>
                  <a:schemeClr val="bg1"/>
                </a:solidFill>
                <a:latin typeface="Arial" panose="020B0604020202020204" pitchFamily="34" charset="0"/>
                <a:ea typeface="Arial"/>
                <a:cs typeface="Arial" panose="020B0604020202020204" pitchFamily="34" charset="0"/>
              </a:rPr>
              <a:t>better</a:t>
            </a:r>
            <a:r>
              <a:rPr lang="en-US" altLang="zh-CN" sz="1400" spc="-78" dirty="0">
                <a:solidFill>
                  <a:schemeClr val="bg1"/>
                </a:solidFill>
                <a:latin typeface="Arial" panose="020B0604020202020204" pitchFamily="34" charset="0"/>
                <a:ea typeface="Arial"/>
                <a:cs typeface="Arial" panose="020B0604020202020204" pitchFamily="34" charset="0"/>
              </a:rPr>
              <a:t> </a:t>
            </a:r>
            <a:r>
              <a:rPr lang="en-US" altLang="zh-CN" sz="1400" spc="57" dirty="0">
                <a:solidFill>
                  <a:schemeClr val="bg1"/>
                </a:solidFill>
                <a:latin typeface="Arial" panose="020B0604020202020204" pitchFamily="34" charset="0"/>
                <a:ea typeface="Arial"/>
                <a:cs typeface="Arial" panose="020B0604020202020204" pitchFamily="34" charset="0"/>
              </a:rPr>
              <a:t>reduce</a:t>
            </a:r>
            <a:r>
              <a:rPr lang="en-US" altLang="zh-CN" sz="1400" spc="-51" dirty="0">
                <a:solidFill>
                  <a:schemeClr val="bg1"/>
                </a:solidFill>
                <a:latin typeface="Arial" panose="020B0604020202020204" pitchFamily="34" charset="0"/>
                <a:ea typeface="Arial"/>
                <a:cs typeface="Arial" panose="020B0604020202020204" pitchFamily="34" charset="0"/>
              </a:rPr>
              <a:t> </a:t>
            </a:r>
            <a:r>
              <a:rPr lang="en-US" altLang="zh-CN" sz="1400" spc="76" dirty="0">
                <a:solidFill>
                  <a:schemeClr val="bg1"/>
                </a:solidFill>
                <a:latin typeface="Arial" panose="020B0604020202020204" pitchFamily="34" charset="0"/>
                <a:ea typeface="Arial"/>
                <a:cs typeface="Arial" panose="020B0604020202020204" pitchFamily="34" charset="0"/>
              </a:rPr>
              <a:t>the</a:t>
            </a:r>
            <a:r>
              <a:rPr lang="en-US" altLang="zh-CN" sz="1400" spc="-74" dirty="0">
                <a:solidFill>
                  <a:schemeClr val="bg1"/>
                </a:solidFill>
                <a:latin typeface="Arial" panose="020B0604020202020204" pitchFamily="34" charset="0"/>
                <a:ea typeface="Arial"/>
                <a:cs typeface="Arial" panose="020B0604020202020204" pitchFamily="34" charset="0"/>
              </a:rPr>
              <a:t> </a:t>
            </a:r>
            <a:r>
              <a:rPr lang="en-US" altLang="zh-CN" sz="1400" spc="41" dirty="0">
                <a:solidFill>
                  <a:schemeClr val="bg1"/>
                </a:solidFill>
                <a:latin typeface="Arial" panose="020B0604020202020204" pitchFamily="34" charset="0"/>
                <a:ea typeface="Arial"/>
                <a:cs typeface="Arial" panose="020B0604020202020204" pitchFamily="34" charset="0"/>
              </a:rPr>
              <a:t>risk</a:t>
            </a:r>
            <a:r>
              <a:rPr lang="en-US" altLang="zh-CN" sz="1400" spc="-37" dirty="0">
                <a:solidFill>
                  <a:schemeClr val="bg1"/>
                </a:solidFill>
                <a:latin typeface="Arial" panose="020B0604020202020204" pitchFamily="34" charset="0"/>
                <a:ea typeface="Arial"/>
                <a:cs typeface="Arial" panose="020B0604020202020204" pitchFamily="34" charset="0"/>
              </a:rPr>
              <a:t> </a:t>
            </a:r>
            <a:r>
              <a:rPr lang="en-US" altLang="zh-CN" sz="1400" spc="92" dirty="0">
                <a:solidFill>
                  <a:schemeClr val="bg1"/>
                </a:solidFill>
                <a:latin typeface="Arial" panose="020B0604020202020204" pitchFamily="34" charset="0"/>
                <a:ea typeface="Arial"/>
                <a:cs typeface="Arial" panose="020B0604020202020204" pitchFamily="34" charset="0"/>
              </a:rPr>
              <a:t>of</a:t>
            </a:r>
            <a:r>
              <a:rPr lang="en-US" altLang="zh-CN" sz="1400" spc="-89" dirty="0">
                <a:solidFill>
                  <a:schemeClr val="bg1"/>
                </a:solidFill>
                <a:latin typeface="Arial" panose="020B0604020202020204" pitchFamily="34" charset="0"/>
                <a:ea typeface="Arial"/>
                <a:cs typeface="Arial" panose="020B0604020202020204" pitchFamily="34" charset="0"/>
              </a:rPr>
              <a:t> </a:t>
            </a:r>
            <a:r>
              <a:rPr lang="en-US" altLang="zh-CN" sz="1400" spc="45" dirty="0">
                <a:solidFill>
                  <a:schemeClr val="bg1"/>
                </a:solidFill>
                <a:latin typeface="Arial" panose="020B0604020202020204" pitchFamily="34" charset="0"/>
                <a:ea typeface="Arial"/>
                <a:cs typeface="Arial" panose="020B0604020202020204" pitchFamily="34" charset="0"/>
              </a:rPr>
              <a:t>legal</a:t>
            </a:r>
            <a:r>
              <a:rPr lang="en-US" altLang="zh-CN" sz="1400" spc="-44" dirty="0">
                <a:solidFill>
                  <a:schemeClr val="bg1"/>
                </a:solidFill>
                <a:latin typeface="Arial" panose="020B0604020202020204" pitchFamily="34" charset="0"/>
                <a:ea typeface="Arial"/>
                <a:cs typeface="Arial" panose="020B0604020202020204" pitchFamily="34" charset="0"/>
              </a:rPr>
              <a:t> </a:t>
            </a:r>
            <a:r>
              <a:rPr lang="en-US" altLang="zh-CN" sz="1400" spc="83" dirty="0">
                <a:solidFill>
                  <a:schemeClr val="bg1"/>
                </a:solidFill>
                <a:latin typeface="Arial" panose="020B0604020202020204" pitchFamily="34" charset="0"/>
                <a:ea typeface="Arial"/>
                <a:cs typeface="Arial" panose="020B0604020202020204" pitchFamily="34" charset="0"/>
              </a:rPr>
              <a:t>or</a:t>
            </a:r>
            <a:r>
              <a:rPr lang="en-US" altLang="zh-CN" sz="1400" spc="-80" dirty="0">
                <a:solidFill>
                  <a:schemeClr val="bg1"/>
                </a:solidFill>
                <a:latin typeface="Arial" panose="020B0604020202020204" pitchFamily="34" charset="0"/>
                <a:ea typeface="Arial"/>
                <a:cs typeface="Arial" panose="020B0604020202020204" pitchFamily="34" charset="0"/>
              </a:rPr>
              <a:t> </a:t>
            </a:r>
            <a:r>
              <a:rPr lang="en-US" altLang="zh-CN" sz="1400" spc="68" dirty="0">
                <a:solidFill>
                  <a:schemeClr val="bg1"/>
                </a:solidFill>
                <a:latin typeface="Arial" panose="020B0604020202020204" pitchFamily="34" charset="0"/>
                <a:ea typeface="Arial"/>
                <a:cs typeface="Arial" panose="020B0604020202020204" pitchFamily="34" charset="0"/>
              </a:rPr>
              <a:t>regulatory</a:t>
            </a:r>
            <a:r>
              <a:rPr lang="en-US" altLang="zh-CN" sz="1400" spc="-69" dirty="0">
                <a:solidFill>
                  <a:schemeClr val="bg1"/>
                </a:solidFill>
                <a:latin typeface="Arial" panose="020B0604020202020204" pitchFamily="34" charset="0"/>
                <a:ea typeface="Arial"/>
                <a:cs typeface="Arial" panose="020B0604020202020204" pitchFamily="34" charset="0"/>
              </a:rPr>
              <a:t> </a:t>
            </a:r>
            <a:r>
              <a:rPr lang="en-US" altLang="zh-CN" sz="1400" spc="52" dirty="0">
                <a:solidFill>
                  <a:schemeClr val="bg1"/>
                </a:solidFill>
                <a:latin typeface="Arial" panose="020B0604020202020204" pitchFamily="34" charset="0"/>
                <a:ea typeface="Arial"/>
                <a:cs typeface="Arial" panose="020B0604020202020204" pitchFamily="34" charset="0"/>
              </a:rPr>
              <a:t>sanctions</a:t>
            </a:r>
            <a:r>
              <a:rPr lang="en-US" altLang="zh-CN" sz="1400" spc="-46"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and</a:t>
            </a:r>
            <a:r>
              <a:rPr lang="en-US" altLang="zh-CN" sz="1400" spc="-61" dirty="0">
                <a:solidFill>
                  <a:schemeClr val="bg1"/>
                </a:solidFill>
                <a:latin typeface="Arial" panose="020B0604020202020204" pitchFamily="34" charset="0"/>
                <a:ea typeface="Arial"/>
                <a:cs typeface="Arial" panose="020B0604020202020204" pitchFamily="34" charset="0"/>
              </a:rPr>
              <a:t> </a:t>
            </a:r>
            <a:r>
              <a:rPr lang="en-US" altLang="zh-CN" sz="1400" spc="55" dirty="0">
                <a:solidFill>
                  <a:schemeClr val="bg1"/>
                </a:solidFill>
                <a:latin typeface="Arial" panose="020B0604020202020204" pitchFamily="34" charset="0"/>
                <a:ea typeface="Arial"/>
                <a:cs typeface="Arial" panose="020B0604020202020204" pitchFamily="34" charset="0"/>
              </a:rPr>
              <a:t>material</a:t>
            </a:r>
            <a:r>
              <a:rPr lang="en-US" altLang="zh-CN" sz="1400" spc="-52" dirty="0">
                <a:solidFill>
                  <a:schemeClr val="bg1"/>
                </a:solidFill>
                <a:latin typeface="Arial" panose="020B0604020202020204" pitchFamily="34" charset="0"/>
                <a:ea typeface="Arial"/>
                <a:cs typeface="Arial" panose="020B0604020202020204" pitchFamily="34" charset="0"/>
              </a:rPr>
              <a:t> </a:t>
            </a:r>
            <a:r>
              <a:rPr lang="en-US" altLang="zh-CN" sz="1400" spc="53" dirty="0">
                <a:solidFill>
                  <a:schemeClr val="bg1"/>
                </a:solidFill>
                <a:latin typeface="Arial" panose="020B0604020202020204" pitchFamily="34" charset="0"/>
                <a:ea typeface="Arial"/>
                <a:cs typeface="Arial" panose="020B0604020202020204" pitchFamily="34" charset="0"/>
              </a:rPr>
              <a:t>ﬁnancial</a:t>
            </a:r>
            <a:r>
              <a:rPr lang="en-US" altLang="zh-CN" sz="1400" spc="94"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and</a:t>
            </a:r>
            <a:r>
              <a:rPr lang="en-US" altLang="zh-CN" sz="1400" spc="84" dirty="0">
                <a:solidFill>
                  <a:schemeClr val="bg1"/>
                </a:solidFill>
                <a:latin typeface="Arial" panose="020B0604020202020204" pitchFamily="34" charset="0"/>
                <a:ea typeface="Arial"/>
                <a:cs typeface="Arial" panose="020B0604020202020204" pitchFamily="34" charset="0"/>
              </a:rPr>
              <a:t> </a:t>
            </a:r>
            <a:r>
              <a:rPr lang="en-US" altLang="zh-CN" sz="1400" spc="64" dirty="0">
                <a:solidFill>
                  <a:schemeClr val="bg1"/>
                </a:solidFill>
                <a:latin typeface="Arial" panose="020B0604020202020204" pitchFamily="34" charset="0"/>
                <a:ea typeface="Arial"/>
                <a:cs typeface="Arial" panose="020B0604020202020204" pitchFamily="34" charset="0"/>
              </a:rPr>
              <a:t>reputational</a:t>
            </a:r>
            <a:r>
              <a:rPr lang="en-US" altLang="zh-CN" sz="1400" spc="84" dirty="0">
                <a:solidFill>
                  <a:schemeClr val="bg1"/>
                </a:solidFill>
                <a:latin typeface="Arial" panose="020B0604020202020204" pitchFamily="34" charset="0"/>
                <a:ea typeface="Arial"/>
                <a:cs typeface="Arial" panose="020B0604020202020204" pitchFamily="34" charset="0"/>
              </a:rPr>
              <a:t> </a:t>
            </a:r>
            <a:r>
              <a:rPr lang="en-US" altLang="zh-CN" sz="1400" spc="10" dirty="0">
                <a:solidFill>
                  <a:schemeClr val="bg1"/>
                </a:solidFill>
                <a:latin typeface="Arial" panose="020B0604020202020204" pitchFamily="34" charset="0"/>
                <a:ea typeface="Arial"/>
                <a:cs typeface="Arial" panose="020B0604020202020204" pitchFamily="34" charset="0"/>
              </a:rPr>
              <a:t>loss.</a:t>
            </a:r>
            <a:r>
              <a:rPr lang="en-US" altLang="zh-CN" sz="1400" spc="139" dirty="0">
                <a:solidFill>
                  <a:schemeClr val="bg1"/>
                </a:solidFill>
                <a:latin typeface="Arial" panose="020B0604020202020204" pitchFamily="34" charset="0"/>
                <a:ea typeface="Arial"/>
                <a:cs typeface="Arial" panose="020B0604020202020204" pitchFamily="34" charset="0"/>
              </a:rPr>
              <a:t> </a:t>
            </a:r>
            <a:r>
              <a:rPr lang="en-US" altLang="zh-CN" sz="1400" spc="66" dirty="0">
                <a:solidFill>
                  <a:schemeClr val="bg1"/>
                </a:solidFill>
                <a:latin typeface="Arial" panose="020B0604020202020204" pitchFamily="34" charset="0"/>
                <a:ea typeface="Arial"/>
                <a:cs typeface="Arial" panose="020B0604020202020204" pitchFamily="34" charset="0"/>
              </a:rPr>
              <a:t>We</a:t>
            </a:r>
            <a:r>
              <a:rPr lang="en-US" altLang="zh-CN" sz="1400" spc="82" dirty="0">
                <a:solidFill>
                  <a:schemeClr val="bg1"/>
                </a:solidFill>
                <a:latin typeface="Arial" panose="020B0604020202020204" pitchFamily="34" charset="0"/>
                <a:ea typeface="Arial"/>
                <a:cs typeface="Arial" panose="020B0604020202020204" pitchFamily="34" charset="0"/>
              </a:rPr>
              <a:t> </a:t>
            </a:r>
            <a:r>
              <a:rPr lang="en-US" altLang="zh-CN" sz="1400" spc="69" dirty="0">
                <a:solidFill>
                  <a:schemeClr val="bg1"/>
                </a:solidFill>
                <a:latin typeface="Arial" panose="020B0604020202020204" pitchFamily="34" charset="0"/>
                <a:ea typeface="Arial"/>
                <a:cs typeface="Arial" panose="020B0604020202020204" pitchFamily="34" charset="0"/>
              </a:rPr>
              <a:t>provide</a:t>
            </a:r>
            <a:r>
              <a:rPr lang="en-US" altLang="zh-CN" sz="1400" spc="534" dirty="0">
                <a:solidFill>
                  <a:schemeClr val="bg1"/>
                </a:solidFill>
                <a:latin typeface="Arial" panose="020B0604020202020204" pitchFamily="34" charset="0"/>
                <a:ea typeface="Arial"/>
                <a:cs typeface="Arial" panose="020B0604020202020204" pitchFamily="34" charset="0"/>
              </a:rPr>
              <a:t> </a:t>
            </a:r>
            <a:r>
              <a:rPr lang="en-US" altLang="zh-CN" sz="1400" spc="63" dirty="0">
                <a:solidFill>
                  <a:schemeClr val="bg1"/>
                </a:solidFill>
                <a:latin typeface="Arial" panose="020B0604020202020204" pitchFamily="34" charset="0"/>
                <a:ea typeface="Arial"/>
                <a:cs typeface="Arial" panose="020B0604020202020204" pitchFamily="34" charset="0"/>
              </a:rPr>
              <a:t>compliance</a:t>
            </a:r>
            <a:r>
              <a:rPr lang="en-US" altLang="zh-CN" sz="1400" spc="85" dirty="0">
                <a:solidFill>
                  <a:schemeClr val="bg1"/>
                </a:solidFill>
                <a:latin typeface="Arial" panose="020B0604020202020204" pitchFamily="34" charset="0"/>
                <a:ea typeface="Arial"/>
                <a:cs typeface="Arial" panose="020B0604020202020204" pitchFamily="34" charset="0"/>
              </a:rPr>
              <a:t> </a:t>
            </a:r>
            <a:r>
              <a:rPr lang="en-US" altLang="zh-CN" sz="1400" spc="39" dirty="0">
                <a:solidFill>
                  <a:schemeClr val="bg1"/>
                </a:solidFill>
                <a:latin typeface="Arial" panose="020B0604020202020204" pitchFamily="34" charset="0"/>
                <a:ea typeface="Arial"/>
                <a:cs typeface="Arial" panose="020B0604020202020204" pitchFamily="34" charset="0"/>
              </a:rPr>
              <a:t>services</a:t>
            </a:r>
            <a:r>
              <a:rPr lang="en-US" altLang="zh-CN" sz="1400" spc="105"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and</a:t>
            </a:r>
            <a:r>
              <a:rPr lang="en-US" altLang="zh-CN" sz="1400" spc="-64" dirty="0">
                <a:solidFill>
                  <a:schemeClr val="bg1"/>
                </a:solidFill>
                <a:latin typeface="Arial" panose="020B0604020202020204" pitchFamily="34" charset="0"/>
                <a:ea typeface="Arial"/>
                <a:cs typeface="Arial" panose="020B0604020202020204" pitchFamily="34" charset="0"/>
              </a:rPr>
              <a:t> </a:t>
            </a:r>
            <a:r>
              <a:rPr lang="en-US" altLang="zh-CN" sz="1400" spc="68" dirty="0">
                <a:solidFill>
                  <a:schemeClr val="bg1"/>
                </a:solidFill>
                <a:latin typeface="Arial" panose="020B0604020202020204" pitchFamily="34" charset="0"/>
                <a:ea typeface="Arial"/>
                <a:cs typeface="Arial" panose="020B0604020202020204" pitchFamily="34" charset="0"/>
              </a:rPr>
              <a:t>regulatory</a:t>
            </a:r>
            <a:r>
              <a:rPr lang="en-US" altLang="zh-CN" sz="1400" spc="644" dirty="0">
                <a:solidFill>
                  <a:schemeClr val="bg1"/>
                </a:solidFill>
                <a:latin typeface="Arial" panose="020B0604020202020204" pitchFamily="34" charset="0"/>
                <a:ea typeface="Arial"/>
                <a:cs typeface="Arial" panose="020B0604020202020204" pitchFamily="34" charset="0"/>
              </a:rPr>
              <a:t> </a:t>
            </a:r>
            <a:r>
              <a:rPr lang="en-US" altLang="zh-CN" sz="1400" spc="57" dirty="0">
                <a:solidFill>
                  <a:schemeClr val="bg1"/>
                </a:solidFill>
                <a:latin typeface="Arial" panose="020B0604020202020204" pitchFamily="34" charset="0"/>
                <a:ea typeface="Arial"/>
                <a:cs typeface="Arial" panose="020B0604020202020204" pitchFamily="34" charset="0"/>
              </a:rPr>
              <a:t>advice</a:t>
            </a:r>
            <a:r>
              <a:rPr lang="en-US" altLang="zh-CN" sz="1400" spc="662" dirty="0">
                <a:solidFill>
                  <a:schemeClr val="bg1"/>
                </a:solidFill>
                <a:latin typeface="Arial" panose="020B0604020202020204" pitchFamily="34" charset="0"/>
                <a:ea typeface="Arial"/>
                <a:cs typeface="Arial" panose="020B0604020202020204" pitchFamily="34" charset="0"/>
              </a:rPr>
              <a:t> </a:t>
            </a:r>
            <a:r>
              <a:rPr lang="en-US" altLang="zh-CN" sz="1400" spc="86" dirty="0">
                <a:solidFill>
                  <a:schemeClr val="bg1"/>
                </a:solidFill>
                <a:latin typeface="Arial" panose="020B0604020202020204" pitchFamily="34" charset="0"/>
                <a:ea typeface="Arial"/>
                <a:cs typeface="Arial" panose="020B0604020202020204" pitchFamily="34" charset="0"/>
              </a:rPr>
              <a:t>that</a:t>
            </a:r>
            <a:r>
              <a:rPr lang="en-US" altLang="zh-CN" sz="1400" spc="-51" dirty="0">
                <a:solidFill>
                  <a:schemeClr val="bg1"/>
                </a:solidFill>
                <a:latin typeface="Arial" panose="020B0604020202020204" pitchFamily="34" charset="0"/>
                <a:ea typeface="Arial"/>
                <a:cs typeface="Arial" panose="020B0604020202020204" pitchFamily="34" charset="0"/>
              </a:rPr>
              <a:t>’s</a:t>
            </a:r>
            <a:r>
              <a:rPr lang="en-US" altLang="zh-CN" sz="1400" spc="716" dirty="0">
                <a:solidFill>
                  <a:schemeClr val="bg1"/>
                </a:solidFill>
                <a:latin typeface="Arial" panose="020B0604020202020204" pitchFamily="34" charset="0"/>
                <a:ea typeface="Arial"/>
                <a:cs typeface="Arial" panose="020B0604020202020204" pitchFamily="34" charset="0"/>
              </a:rPr>
              <a:t> </a:t>
            </a:r>
            <a:r>
              <a:rPr lang="en-US" altLang="zh-CN" sz="1400" spc="47" dirty="0">
                <a:solidFill>
                  <a:schemeClr val="bg1"/>
                </a:solidFill>
                <a:latin typeface="Arial" panose="020B0604020202020204" pitchFamily="34" charset="0"/>
                <a:ea typeface="Arial"/>
                <a:cs typeface="Arial" panose="020B0604020202020204" pitchFamily="34" charset="0"/>
              </a:rPr>
              <a:t>helps</a:t>
            </a:r>
            <a:r>
              <a:rPr lang="en-US" altLang="zh-CN" sz="1400" spc="667" dirty="0">
                <a:solidFill>
                  <a:schemeClr val="bg1"/>
                </a:solidFill>
                <a:latin typeface="Arial" panose="020B0604020202020204" pitchFamily="34" charset="0"/>
                <a:ea typeface="Arial"/>
                <a:cs typeface="Arial" panose="020B0604020202020204" pitchFamily="34" charset="0"/>
              </a:rPr>
              <a:t> </a:t>
            </a:r>
            <a:r>
              <a:rPr lang="en-US" altLang="zh-CN" sz="1400" spc="76" dirty="0">
                <a:solidFill>
                  <a:schemeClr val="bg1"/>
                </a:solidFill>
                <a:latin typeface="Arial" panose="020B0604020202020204" pitchFamily="34" charset="0"/>
                <a:ea typeface="Arial"/>
                <a:cs typeface="Arial" panose="020B0604020202020204" pitchFamily="34" charset="0"/>
              </a:rPr>
              <a:t>our</a:t>
            </a:r>
            <a:r>
              <a:rPr lang="en-US" altLang="zh-CN" sz="1400" spc="640" dirty="0">
                <a:solidFill>
                  <a:schemeClr val="bg1"/>
                </a:solidFill>
                <a:latin typeface="Arial" panose="020B0604020202020204" pitchFamily="34" charset="0"/>
                <a:ea typeface="Arial"/>
                <a:cs typeface="Arial" panose="020B0604020202020204" pitchFamily="34" charset="0"/>
              </a:rPr>
              <a:t> </a:t>
            </a:r>
            <a:r>
              <a:rPr lang="en-US" altLang="zh-CN" sz="1400" spc="51" dirty="0">
                <a:solidFill>
                  <a:schemeClr val="bg1"/>
                </a:solidFill>
                <a:latin typeface="Arial" panose="020B0604020202020204" pitchFamily="34" charset="0"/>
                <a:ea typeface="Arial"/>
                <a:cs typeface="Arial" panose="020B0604020202020204" pitchFamily="34" charset="0"/>
              </a:rPr>
              <a:t>clients</a:t>
            </a:r>
            <a:r>
              <a:rPr lang="en-US" altLang="zh-CN" sz="1400" spc="668" dirty="0">
                <a:solidFill>
                  <a:schemeClr val="bg1"/>
                </a:solidFill>
                <a:latin typeface="Arial" panose="020B0604020202020204" pitchFamily="34" charset="0"/>
                <a:ea typeface="Arial"/>
                <a:cs typeface="Arial" panose="020B0604020202020204" pitchFamily="34" charset="0"/>
              </a:rPr>
              <a:t> </a:t>
            </a:r>
            <a:r>
              <a:rPr lang="en-US" altLang="zh-CN" sz="1400" spc="57" dirty="0">
                <a:solidFill>
                  <a:schemeClr val="bg1"/>
                </a:solidFill>
                <a:latin typeface="Arial" panose="020B0604020202020204" pitchFamily="34" charset="0"/>
                <a:ea typeface="Arial"/>
                <a:cs typeface="Arial" panose="020B0604020202020204" pitchFamily="34" charset="0"/>
              </a:rPr>
              <a:t>reduce</a:t>
            </a:r>
            <a:r>
              <a:rPr lang="en-US" altLang="zh-CN" sz="1400" spc="662" dirty="0">
                <a:solidFill>
                  <a:schemeClr val="bg1"/>
                </a:solidFill>
                <a:latin typeface="Arial" panose="020B0604020202020204" pitchFamily="34" charset="0"/>
                <a:ea typeface="Arial"/>
                <a:cs typeface="Arial" panose="020B0604020202020204" pitchFamily="34" charset="0"/>
              </a:rPr>
              <a:t> </a:t>
            </a:r>
            <a:r>
              <a:rPr lang="en-US" altLang="zh-CN" sz="1400" spc="76" dirty="0">
                <a:solidFill>
                  <a:schemeClr val="bg1"/>
                </a:solidFill>
                <a:latin typeface="Arial" panose="020B0604020202020204" pitchFamily="34" charset="0"/>
                <a:ea typeface="Arial"/>
                <a:cs typeface="Arial" panose="020B0604020202020204" pitchFamily="34" charset="0"/>
              </a:rPr>
              <a:t>the</a:t>
            </a:r>
            <a:r>
              <a:rPr lang="en-US" altLang="zh-CN" sz="1400" spc="639" dirty="0">
                <a:solidFill>
                  <a:schemeClr val="bg1"/>
                </a:solidFill>
                <a:latin typeface="Arial" panose="020B0604020202020204" pitchFamily="34" charset="0"/>
                <a:ea typeface="Arial"/>
                <a:cs typeface="Arial" panose="020B0604020202020204" pitchFamily="34" charset="0"/>
              </a:rPr>
              <a:t> </a:t>
            </a:r>
            <a:r>
              <a:rPr lang="en-US" altLang="zh-CN" sz="1400" spc="41" dirty="0">
                <a:solidFill>
                  <a:schemeClr val="bg1"/>
                </a:solidFill>
                <a:latin typeface="Arial" panose="020B0604020202020204" pitchFamily="34" charset="0"/>
                <a:ea typeface="Arial"/>
                <a:cs typeface="Arial" panose="020B0604020202020204" pitchFamily="34" charset="0"/>
              </a:rPr>
              <a:t>risk</a:t>
            </a:r>
            <a:r>
              <a:rPr lang="en-US" altLang="zh-CN" sz="1400" spc="676" dirty="0">
                <a:solidFill>
                  <a:schemeClr val="bg1"/>
                </a:solidFill>
                <a:latin typeface="Arial" panose="020B0604020202020204" pitchFamily="34" charset="0"/>
                <a:ea typeface="Arial"/>
                <a:cs typeface="Arial" panose="020B0604020202020204" pitchFamily="34" charset="0"/>
              </a:rPr>
              <a:t> </a:t>
            </a:r>
            <a:r>
              <a:rPr lang="en-US" altLang="zh-CN" sz="1400" spc="92" dirty="0">
                <a:solidFill>
                  <a:schemeClr val="bg1"/>
                </a:solidFill>
                <a:latin typeface="Arial" panose="020B0604020202020204" pitchFamily="34" charset="0"/>
                <a:ea typeface="Arial"/>
                <a:cs typeface="Arial" panose="020B0604020202020204" pitchFamily="34" charset="0"/>
              </a:rPr>
              <a:t>of</a:t>
            </a:r>
            <a:r>
              <a:rPr lang="en-US" altLang="zh-CN" sz="1400" spc="-92" dirty="0">
                <a:solidFill>
                  <a:schemeClr val="bg1"/>
                </a:solidFill>
                <a:latin typeface="Arial" panose="020B0604020202020204" pitchFamily="34" charset="0"/>
                <a:ea typeface="Arial"/>
                <a:cs typeface="Arial" panose="020B0604020202020204" pitchFamily="34" charset="0"/>
              </a:rPr>
              <a:t> </a:t>
            </a:r>
            <a:r>
              <a:rPr lang="en-US" altLang="zh-CN" sz="1400" spc="58" dirty="0">
                <a:solidFill>
                  <a:schemeClr val="bg1"/>
                </a:solidFill>
                <a:latin typeface="Arial" panose="020B0604020202020204" pitchFamily="34" charset="0"/>
                <a:ea typeface="Arial"/>
                <a:cs typeface="Arial" panose="020B0604020202020204" pitchFamily="34" charset="0"/>
              </a:rPr>
              <a:t>non-compliance</a:t>
            </a:r>
          </a:p>
          <a:p>
            <a:pPr algn="just">
              <a:lnSpc>
                <a:spcPct val="90000"/>
              </a:lnSpc>
              <a:spcAft>
                <a:spcPts val="600"/>
              </a:spcAft>
            </a:pPr>
            <a:endParaRPr lang="en-US" sz="1400" dirty="0">
              <a:solidFill>
                <a:schemeClr val="bg1"/>
              </a:solidFill>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altLang="zh-CN" sz="1400" spc="65" dirty="0">
                <a:solidFill>
                  <a:schemeClr val="bg1"/>
                </a:solidFill>
                <a:latin typeface="Arial"/>
                <a:ea typeface="Arial"/>
                <a:cs typeface="Arial"/>
              </a:rPr>
              <a:t>Corporate</a:t>
            </a:r>
            <a:r>
              <a:rPr lang="en-US" altLang="zh-CN" sz="1400" spc="-40" dirty="0">
                <a:solidFill>
                  <a:schemeClr val="bg1"/>
                </a:solidFill>
                <a:latin typeface="Arial"/>
                <a:ea typeface="Arial"/>
                <a:cs typeface="Arial"/>
              </a:rPr>
              <a:t> </a:t>
            </a:r>
            <a:r>
              <a:rPr lang="en-US" altLang="zh-CN" sz="1400" spc="57" dirty="0">
                <a:solidFill>
                  <a:schemeClr val="bg1"/>
                </a:solidFill>
                <a:latin typeface="Arial"/>
                <a:ea typeface="Arial"/>
                <a:cs typeface="Arial"/>
              </a:rPr>
              <a:t>governance</a:t>
            </a:r>
            <a:r>
              <a:rPr lang="en-US" altLang="zh-CN" sz="1400" spc="-33" dirty="0">
                <a:solidFill>
                  <a:schemeClr val="bg1"/>
                </a:solidFill>
                <a:latin typeface="Arial"/>
                <a:ea typeface="Arial"/>
                <a:cs typeface="Arial"/>
              </a:rPr>
              <a:t> </a:t>
            </a:r>
            <a:r>
              <a:rPr lang="en-US" altLang="zh-CN" sz="1400" spc="43" dirty="0">
                <a:solidFill>
                  <a:schemeClr val="bg1"/>
                </a:solidFill>
                <a:latin typeface="Arial"/>
                <a:ea typeface="Arial"/>
                <a:cs typeface="Arial"/>
              </a:rPr>
              <a:t>reviews</a:t>
            </a:r>
            <a:r>
              <a:rPr lang="en-US" altLang="zh-CN" sz="1400" spc="-16" dirty="0">
                <a:solidFill>
                  <a:schemeClr val="bg1"/>
                </a:solidFill>
                <a:latin typeface="Arial"/>
                <a:ea typeface="Arial"/>
                <a:cs typeface="Arial"/>
              </a:rPr>
              <a:t> </a:t>
            </a:r>
            <a:r>
              <a:rPr lang="en-US" altLang="zh-CN" sz="1400" spc="244" dirty="0">
                <a:solidFill>
                  <a:schemeClr val="bg1"/>
                </a:solidFill>
                <a:latin typeface="Arial"/>
                <a:ea typeface="Arial"/>
                <a:cs typeface="Arial"/>
              </a:rPr>
              <a:t>/</a:t>
            </a:r>
            <a:r>
              <a:rPr lang="en-US" altLang="zh-CN" sz="1400" spc="-220" dirty="0">
                <a:solidFill>
                  <a:schemeClr val="bg1"/>
                </a:solidFill>
                <a:latin typeface="Arial"/>
                <a:ea typeface="Arial"/>
                <a:cs typeface="Arial"/>
              </a:rPr>
              <a:t> </a:t>
            </a:r>
            <a:r>
              <a:rPr lang="en-US" altLang="zh-CN" sz="1400" spc="56" dirty="0">
                <a:solidFill>
                  <a:schemeClr val="bg1"/>
                </a:solidFill>
                <a:latin typeface="Arial"/>
                <a:ea typeface="Arial"/>
                <a:cs typeface="Arial"/>
              </a:rPr>
              <a:t>health</a:t>
            </a:r>
            <a:r>
              <a:rPr lang="en-US" altLang="zh-CN" sz="1400" spc="-30" dirty="0">
                <a:solidFill>
                  <a:schemeClr val="bg1"/>
                </a:solidFill>
                <a:latin typeface="Arial"/>
                <a:ea typeface="Arial"/>
                <a:cs typeface="Arial"/>
              </a:rPr>
              <a:t> </a:t>
            </a:r>
            <a:r>
              <a:rPr lang="en-US" altLang="zh-CN" sz="1400" spc="63" dirty="0">
                <a:solidFill>
                  <a:schemeClr val="bg1"/>
                </a:solidFill>
                <a:latin typeface="Arial"/>
                <a:ea typeface="Arial"/>
                <a:cs typeface="Arial"/>
              </a:rPr>
              <a:t>check</a:t>
            </a:r>
            <a:r>
              <a:rPr lang="en-US" altLang="zh-CN" sz="1400" spc="-40" dirty="0">
                <a:solidFill>
                  <a:schemeClr val="bg1"/>
                </a:solidFill>
                <a:latin typeface="Arial"/>
                <a:ea typeface="Arial"/>
                <a:cs typeface="Arial"/>
              </a:rPr>
              <a:t> </a:t>
            </a:r>
            <a:r>
              <a:rPr lang="en-US" altLang="zh-CN" sz="1400" spc="59" dirty="0">
                <a:solidFill>
                  <a:schemeClr val="bg1"/>
                </a:solidFill>
                <a:latin typeface="Arial"/>
                <a:ea typeface="Arial"/>
                <a:cs typeface="Arial"/>
              </a:rPr>
              <a:t>audits</a:t>
            </a:r>
          </a:p>
          <a:p>
            <a:pPr indent="-228600">
              <a:lnSpc>
                <a:spcPct val="90000"/>
              </a:lnSpc>
              <a:spcAft>
                <a:spcPts val="600"/>
              </a:spcAft>
              <a:buFont typeface="Arial" panose="020B0604020202020204" pitchFamily="34" charset="0"/>
              <a:buChar char="•"/>
            </a:pPr>
            <a:r>
              <a:rPr lang="en-US" altLang="zh-CN" sz="1400" spc="57" dirty="0">
                <a:solidFill>
                  <a:schemeClr val="bg1"/>
                </a:solidFill>
                <a:latin typeface="Arial"/>
                <a:ea typeface="Arial"/>
                <a:cs typeface="Arial"/>
              </a:rPr>
              <a:t>Compliance</a:t>
            </a:r>
            <a:r>
              <a:rPr lang="en-US" altLang="zh-CN" sz="1400" spc="-28" dirty="0">
                <a:solidFill>
                  <a:schemeClr val="bg1"/>
                </a:solidFill>
                <a:latin typeface="Arial"/>
                <a:ea typeface="Arial"/>
                <a:cs typeface="Arial"/>
              </a:rPr>
              <a:t> </a:t>
            </a:r>
            <a:r>
              <a:rPr lang="en-US" altLang="zh-CN" sz="1400" spc="92" dirty="0">
                <a:solidFill>
                  <a:schemeClr val="bg1"/>
                </a:solidFill>
                <a:latin typeface="Arial"/>
                <a:ea typeface="Arial"/>
                <a:cs typeface="Arial"/>
              </a:rPr>
              <a:t>of offi</a:t>
            </a:r>
            <a:r>
              <a:rPr lang="en-US" altLang="zh-CN" sz="1400" spc="40" dirty="0">
                <a:solidFill>
                  <a:schemeClr val="bg1"/>
                </a:solidFill>
                <a:latin typeface="Arial"/>
                <a:ea typeface="Arial"/>
                <a:cs typeface="Arial"/>
              </a:rPr>
              <a:t>cers</a:t>
            </a:r>
            <a:r>
              <a:rPr lang="en-US" altLang="zh-CN" sz="1400" spc="-14" dirty="0">
                <a:solidFill>
                  <a:schemeClr val="bg1"/>
                </a:solidFill>
                <a:latin typeface="Arial"/>
                <a:ea typeface="Arial"/>
                <a:cs typeface="Arial"/>
              </a:rPr>
              <a:t> </a:t>
            </a:r>
            <a:r>
              <a:rPr lang="en-US" altLang="zh-CN" sz="1400" spc="82" dirty="0">
                <a:solidFill>
                  <a:schemeClr val="bg1"/>
                </a:solidFill>
                <a:latin typeface="Arial"/>
                <a:ea typeface="Arial"/>
                <a:cs typeface="Arial"/>
              </a:rPr>
              <a:t>for</a:t>
            </a:r>
            <a:r>
              <a:rPr lang="en-US" altLang="zh-CN" sz="1400" spc="-57" dirty="0">
                <a:solidFill>
                  <a:schemeClr val="bg1"/>
                </a:solidFill>
                <a:latin typeface="Arial"/>
                <a:ea typeface="Arial"/>
                <a:cs typeface="Arial"/>
              </a:rPr>
              <a:t> </a:t>
            </a:r>
            <a:r>
              <a:rPr lang="en-US" altLang="zh-CN" sz="1400" spc="62" dirty="0">
                <a:solidFill>
                  <a:schemeClr val="bg1"/>
                </a:solidFill>
                <a:latin typeface="Arial"/>
                <a:ea typeface="Arial"/>
                <a:cs typeface="Arial"/>
              </a:rPr>
              <a:t>regulated</a:t>
            </a:r>
            <a:r>
              <a:rPr lang="en-US" altLang="zh-CN" sz="1400" spc="-37" dirty="0">
                <a:solidFill>
                  <a:schemeClr val="bg1"/>
                </a:solidFill>
                <a:latin typeface="Arial"/>
                <a:ea typeface="Arial"/>
                <a:cs typeface="Arial"/>
              </a:rPr>
              <a:t> </a:t>
            </a:r>
            <a:r>
              <a:rPr lang="en-US" altLang="zh-CN" sz="1400" spc="56" dirty="0">
                <a:solidFill>
                  <a:schemeClr val="bg1"/>
                </a:solidFill>
                <a:latin typeface="Arial"/>
                <a:ea typeface="Arial"/>
                <a:cs typeface="Arial"/>
              </a:rPr>
              <a:t>entities</a:t>
            </a:r>
            <a:r>
              <a:rPr lang="en-US" altLang="zh-CN" sz="1400" spc="-33" dirty="0">
                <a:solidFill>
                  <a:schemeClr val="bg1"/>
                </a:solidFill>
                <a:latin typeface="Arial"/>
                <a:ea typeface="Arial"/>
                <a:cs typeface="Arial"/>
              </a:rPr>
              <a:t> </a:t>
            </a:r>
            <a:r>
              <a:rPr lang="en-US" altLang="zh-CN" sz="1400" spc="55" dirty="0">
                <a:solidFill>
                  <a:schemeClr val="bg1"/>
                </a:solidFill>
                <a:latin typeface="Arial"/>
                <a:ea typeface="Arial"/>
                <a:cs typeface="Arial"/>
              </a:rPr>
              <a:t>based</a:t>
            </a:r>
            <a:r>
              <a:rPr lang="en-US" altLang="zh-CN" sz="1400" spc="-31" dirty="0">
                <a:solidFill>
                  <a:schemeClr val="bg1"/>
                </a:solidFill>
                <a:latin typeface="Arial"/>
                <a:ea typeface="Arial"/>
                <a:cs typeface="Arial"/>
              </a:rPr>
              <a:t> </a:t>
            </a:r>
            <a:r>
              <a:rPr lang="en-US" altLang="zh-CN" sz="1400" spc="46" dirty="0">
                <a:solidFill>
                  <a:schemeClr val="bg1"/>
                </a:solidFill>
                <a:latin typeface="Arial"/>
                <a:ea typeface="Arial"/>
                <a:cs typeface="Arial"/>
              </a:rPr>
              <a:t>in</a:t>
            </a:r>
            <a:r>
              <a:rPr lang="en-US" altLang="zh-CN" sz="1400" spc="-22" dirty="0">
                <a:solidFill>
                  <a:schemeClr val="bg1"/>
                </a:solidFill>
                <a:latin typeface="Arial"/>
                <a:ea typeface="Arial"/>
                <a:cs typeface="Arial"/>
              </a:rPr>
              <a:t> </a:t>
            </a:r>
            <a:r>
              <a:rPr lang="en-US" altLang="zh-CN" sz="1400" spc="51" dirty="0">
                <a:solidFill>
                  <a:schemeClr val="bg1"/>
                </a:solidFill>
                <a:latin typeface="Arial"/>
                <a:ea typeface="Arial"/>
                <a:cs typeface="Arial"/>
              </a:rPr>
              <a:t>DIFC</a:t>
            </a:r>
          </a:p>
          <a:p>
            <a:pPr indent="-228600">
              <a:lnSpc>
                <a:spcPct val="90000"/>
              </a:lnSpc>
              <a:spcAft>
                <a:spcPts val="600"/>
              </a:spcAft>
              <a:buFont typeface="Arial" panose="020B0604020202020204" pitchFamily="34" charset="0"/>
              <a:buChar char="•"/>
            </a:pPr>
            <a:r>
              <a:rPr lang="en-US" altLang="zh-CN" sz="1400" spc="44" dirty="0">
                <a:solidFill>
                  <a:schemeClr val="bg1"/>
                </a:solidFill>
                <a:latin typeface="Arial"/>
                <a:ea typeface="Arial"/>
                <a:cs typeface="Arial"/>
              </a:rPr>
              <a:t>Assistance</a:t>
            </a:r>
            <a:r>
              <a:rPr lang="en-US" altLang="zh-CN" sz="1400" spc="-20" dirty="0">
                <a:solidFill>
                  <a:schemeClr val="bg1"/>
                </a:solidFill>
                <a:latin typeface="Arial"/>
                <a:ea typeface="Arial"/>
                <a:cs typeface="Arial"/>
              </a:rPr>
              <a:t> </a:t>
            </a:r>
            <a:r>
              <a:rPr lang="en-US" altLang="zh-CN" sz="1400" spc="95" dirty="0">
                <a:solidFill>
                  <a:schemeClr val="bg1"/>
                </a:solidFill>
                <a:latin typeface="Arial"/>
                <a:ea typeface="Arial"/>
                <a:cs typeface="Arial"/>
              </a:rPr>
              <a:t>with</a:t>
            </a:r>
            <a:r>
              <a:rPr lang="en-US" altLang="zh-CN" sz="1400" spc="-73" dirty="0">
                <a:solidFill>
                  <a:schemeClr val="bg1"/>
                </a:solidFill>
                <a:latin typeface="Arial"/>
                <a:ea typeface="Arial"/>
                <a:cs typeface="Arial"/>
              </a:rPr>
              <a:t> </a:t>
            </a:r>
            <a:r>
              <a:rPr lang="en-US" altLang="zh-CN" sz="1400" spc="67" dirty="0">
                <a:solidFill>
                  <a:schemeClr val="bg1"/>
                </a:solidFill>
                <a:latin typeface="Arial"/>
                <a:ea typeface="Arial"/>
                <a:cs typeface="Arial"/>
              </a:rPr>
              <a:t>Economic</a:t>
            </a:r>
            <a:r>
              <a:rPr lang="en-US" altLang="zh-CN" sz="1400" spc="-43" dirty="0">
                <a:solidFill>
                  <a:schemeClr val="bg1"/>
                </a:solidFill>
                <a:latin typeface="Arial"/>
                <a:ea typeface="Arial"/>
                <a:cs typeface="Arial"/>
              </a:rPr>
              <a:t> </a:t>
            </a:r>
            <a:r>
              <a:rPr lang="en-US" altLang="zh-CN" sz="1400" spc="49" dirty="0">
                <a:solidFill>
                  <a:schemeClr val="bg1"/>
                </a:solidFill>
                <a:latin typeface="Arial"/>
                <a:ea typeface="Arial"/>
                <a:cs typeface="Arial"/>
              </a:rPr>
              <a:t>Substance</a:t>
            </a:r>
            <a:r>
              <a:rPr lang="en-US" altLang="zh-CN" sz="1400" spc="-26" dirty="0">
                <a:solidFill>
                  <a:schemeClr val="bg1"/>
                </a:solidFill>
                <a:latin typeface="Arial"/>
                <a:ea typeface="Arial"/>
                <a:cs typeface="Arial"/>
              </a:rPr>
              <a:t> </a:t>
            </a:r>
            <a:r>
              <a:rPr lang="en-US" altLang="zh-CN" sz="1400" spc="71" dirty="0">
                <a:solidFill>
                  <a:schemeClr val="bg1"/>
                </a:solidFill>
                <a:latin typeface="Arial"/>
                <a:ea typeface="Arial"/>
                <a:cs typeface="Arial"/>
              </a:rPr>
              <a:t>notiﬁcations</a:t>
            </a:r>
            <a:r>
              <a:rPr lang="en-US" altLang="zh-CN" sz="1400" spc="-53" dirty="0">
                <a:solidFill>
                  <a:schemeClr val="bg1"/>
                </a:solidFill>
                <a:latin typeface="Arial"/>
                <a:ea typeface="Arial"/>
                <a:cs typeface="Arial"/>
              </a:rPr>
              <a:t> </a:t>
            </a:r>
            <a:r>
              <a:rPr lang="en-US" altLang="zh-CN" sz="1400" spc="65" dirty="0">
                <a:solidFill>
                  <a:schemeClr val="bg1"/>
                </a:solidFill>
                <a:latin typeface="Arial"/>
                <a:ea typeface="Arial"/>
                <a:cs typeface="Arial"/>
              </a:rPr>
              <a:t>and</a:t>
            </a:r>
            <a:r>
              <a:rPr lang="en-US" altLang="zh-CN" sz="1400" spc="-40" dirty="0">
                <a:solidFill>
                  <a:schemeClr val="bg1"/>
                </a:solidFill>
                <a:latin typeface="Arial"/>
                <a:ea typeface="Arial"/>
                <a:cs typeface="Arial"/>
              </a:rPr>
              <a:t> </a:t>
            </a:r>
            <a:r>
              <a:rPr lang="en-US" altLang="zh-CN" sz="1400" spc="59" dirty="0">
                <a:solidFill>
                  <a:schemeClr val="bg1"/>
                </a:solidFill>
                <a:latin typeface="Arial"/>
                <a:ea typeface="Arial"/>
                <a:cs typeface="Arial"/>
              </a:rPr>
              <a:t>ﬁlings</a:t>
            </a:r>
          </a:p>
          <a:p>
            <a:pPr indent="-228600">
              <a:lnSpc>
                <a:spcPct val="90000"/>
              </a:lnSpc>
              <a:spcAft>
                <a:spcPts val="600"/>
              </a:spcAft>
              <a:buFont typeface="Arial" panose="020B0604020202020204" pitchFamily="34" charset="0"/>
              <a:buChar char="•"/>
            </a:pPr>
            <a:r>
              <a:rPr lang="en-US" altLang="zh-CN" sz="1400" spc="59" dirty="0">
                <a:solidFill>
                  <a:schemeClr val="bg1"/>
                </a:solidFill>
                <a:latin typeface="Arial"/>
                <a:ea typeface="Arial"/>
                <a:cs typeface="Arial"/>
              </a:rPr>
              <a:t>Bank KYC Updation</a:t>
            </a:r>
          </a:p>
          <a:p>
            <a:pPr indent="-228600">
              <a:lnSpc>
                <a:spcPct val="90000"/>
              </a:lnSpc>
              <a:spcAft>
                <a:spcPts val="600"/>
              </a:spcAft>
              <a:buFont typeface="Arial" panose="020B0604020202020204" pitchFamily="34" charset="0"/>
              <a:buChar char="•"/>
            </a:pPr>
            <a:endParaRPr lang="en-US" altLang="zh-CN" sz="1400" spc="59" dirty="0">
              <a:solidFill>
                <a:schemeClr val="bg1"/>
              </a:solidFill>
              <a:latin typeface="Arial"/>
              <a:ea typeface="Arial"/>
              <a:cs typeface="Arial"/>
            </a:endParaRPr>
          </a:p>
          <a:p>
            <a:pPr indent="-228600">
              <a:lnSpc>
                <a:spcPct val="90000"/>
              </a:lnSpc>
              <a:spcAft>
                <a:spcPts val="600"/>
              </a:spcAft>
              <a:buFont typeface="Arial" panose="020B0604020202020204" pitchFamily="34" charset="0"/>
              <a:buChar char="•"/>
            </a:pPr>
            <a:endParaRPr lang="en-US" altLang="zh-CN" sz="1400" dirty="0">
              <a:solidFill>
                <a:schemeClr val="bg1"/>
              </a:solidFill>
              <a:latin typeface="Arial"/>
              <a:ea typeface="Arial"/>
              <a:cs typeface="Arial"/>
            </a:endParaRPr>
          </a:p>
          <a:p>
            <a:pPr indent="-228600">
              <a:lnSpc>
                <a:spcPct val="90000"/>
              </a:lnSpc>
              <a:spcAft>
                <a:spcPts val="600"/>
              </a:spcAft>
              <a:buFont typeface="Arial" panose="020B0604020202020204" pitchFamily="34" charset="0"/>
              <a:buChar char="•"/>
            </a:pPr>
            <a:endParaRPr lang="en-US" sz="1400" dirty="0">
              <a:solidFill>
                <a:schemeClr val="bg1"/>
              </a:solidFill>
            </a:endParaRPr>
          </a:p>
        </p:txBody>
      </p:sp>
      <p:cxnSp>
        <p:nvCxnSpPr>
          <p:cNvPr id="3" name="Straight Connector 2">
            <a:extLst>
              <a:ext uri="{FF2B5EF4-FFF2-40B4-BE49-F238E27FC236}">
                <a16:creationId xmlns="" xmlns:a16="http://schemas.microsoft.com/office/drawing/2014/main" id="{EA3F4D61-B9B7-4B5B-B2BD-A77806D4393E}"/>
              </a:ext>
            </a:extLst>
          </p:cNvPr>
          <p:cNvCxnSpPr/>
          <p:nvPr/>
        </p:nvCxnSpPr>
        <p:spPr>
          <a:xfrm>
            <a:off x="831873" y="1749756"/>
            <a:ext cx="480535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DCF6AD03-D6A5-4D89-9D98-45634BA06848}"/>
              </a:ext>
            </a:extLst>
          </p:cNvPr>
          <p:cNvCxnSpPr/>
          <p:nvPr/>
        </p:nvCxnSpPr>
        <p:spPr>
          <a:xfrm>
            <a:off x="725527" y="5094632"/>
            <a:ext cx="491170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640804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 xmlns:a16="http://schemas.microsoft.com/office/drawing/2014/main" id="{E6659C6F-A29D-4D83-86DA-5B0289733C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91999"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 xmlns:a16="http://schemas.microsoft.com/office/drawing/2014/main" id="{890DEF05-784E-4B61-89E4-04C4ECF4E5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gradFill>
            <a:gsLst>
              <a:gs pos="43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 xmlns:a16="http://schemas.microsoft.com/office/drawing/2014/main" id="{C41BAEC7-F7B0-4224-8B18-8F74B7D87F0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CCBC43FE-2DC9-4A0E-A116-FB6AE61405F8}"/>
              </a:ext>
            </a:extLst>
          </p:cNvPr>
          <p:cNvPicPr>
            <a:picLocks noChangeAspect="1"/>
          </p:cNvPicPr>
          <p:nvPr/>
        </p:nvPicPr>
        <p:blipFill>
          <a:blip r:embed="rId2">
            <a:extLst>
              <a:ext uri="{28A0092B-C50C-407E-A947-70E740481C1C}">
                <a14:useLocalDpi xmlns="" xmlns:a14="http://schemas.microsoft.com/office/drawing/2010/main" val="0"/>
              </a:ext>
            </a:extLst>
          </a:blip>
          <a:srcRect/>
          <a:stretch/>
        </p:blipFill>
        <p:spPr>
          <a:xfrm>
            <a:off x="5652" y="0"/>
            <a:ext cx="12186348" cy="7055254"/>
          </a:xfrm>
          <a:prstGeom prst="rect">
            <a:avLst/>
          </a:prstGeom>
        </p:spPr>
      </p:pic>
      <p:pic>
        <p:nvPicPr>
          <p:cNvPr id="17" name="Picture 16">
            <a:extLst>
              <a:ext uri="{FF2B5EF4-FFF2-40B4-BE49-F238E27FC236}">
                <a16:creationId xmlns="" xmlns:a16="http://schemas.microsoft.com/office/drawing/2014/main" id="{CB6EAEC1-D4F7-4955-8CE6-4D0F578F41DD}"/>
              </a:ext>
            </a:extLst>
          </p:cNvPr>
          <p:cNvPicPr>
            <a:picLocks noChangeAspect="1"/>
          </p:cNvPicPr>
          <p:nvPr/>
        </p:nvPicPr>
        <p:blipFill>
          <a:blip r:embed="rId3"/>
          <a:stretch>
            <a:fillRect/>
          </a:stretch>
        </p:blipFill>
        <p:spPr>
          <a:xfrm>
            <a:off x="72267" y="0"/>
            <a:ext cx="2213040" cy="829128"/>
          </a:xfrm>
          <a:prstGeom prst="rect">
            <a:avLst/>
          </a:prstGeom>
        </p:spPr>
      </p:pic>
      <p:sp>
        <p:nvSpPr>
          <p:cNvPr id="3" name="Title 2">
            <a:extLst>
              <a:ext uri="{FF2B5EF4-FFF2-40B4-BE49-F238E27FC236}">
                <a16:creationId xmlns="" xmlns:a16="http://schemas.microsoft.com/office/drawing/2014/main" id="{3D71C9CD-CAE8-4AC8-936D-333769D479E5}"/>
              </a:ext>
            </a:extLst>
          </p:cNvPr>
          <p:cNvSpPr>
            <a:spLocks noGrp="1"/>
          </p:cNvSpPr>
          <p:nvPr>
            <p:ph type="ctrTitle"/>
          </p:nvPr>
        </p:nvSpPr>
        <p:spPr>
          <a:xfrm>
            <a:off x="914400" y="886121"/>
            <a:ext cx="8112869" cy="791850"/>
          </a:xfrm>
        </p:spPr>
        <p:txBody>
          <a:bodyPr vert="horz" lIns="91440" tIns="45720" rIns="91440" bIns="45720" rtlCol="0" anchor="b">
            <a:normAutofit/>
          </a:bodyPr>
          <a:lstStyle/>
          <a:p>
            <a:r>
              <a:rPr lang="en-US" sz="3200" kern="1200" dirty="0">
                <a:latin typeface="Arial" panose="020B0604020202020204" pitchFamily="34" charset="0"/>
                <a:cs typeface="Arial" panose="020B0604020202020204" pitchFamily="34" charset="0"/>
              </a:rPr>
              <a:t>Financial Consultancy Services</a:t>
            </a:r>
          </a:p>
        </p:txBody>
      </p:sp>
      <p:sp>
        <p:nvSpPr>
          <p:cNvPr id="7" name="Rectangle 6">
            <a:extLst>
              <a:ext uri="{FF2B5EF4-FFF2-40B4-BE49-F238E27FC236}">
                <a16:creationId xmlns="" xmlns:a16="http://schemas.microsoft.com/office/drawing/2014/main" id="{272CCAC5-0586-418F-A2CA-C4336ADDD206}"/>
              </a:ext>
            </a:extLst>
          </p:cNvPr>
          <p:cNvSpPr/>
          <p:nvPr/>
        </p:nvSpPr>
        <p:spPr>
          <a:xfrm>
            <a:off x="867266" y="1857080"/>
            <a:ext cx="5590684" cy="2246769"/>
          </a:xfrm>
          <a:prstGeom prst="rect">
            <a:avLst/>
          </a:prstGeom>
        </p:spPr>
        <p:txBody>
          <a:bodyPr wrap="square">
            <a:spAutoFit/>
          </a:bodyPr>
          <a:lstStyle/>
          <a:p>
            <a:pPr algn="just"/>
            <a:r>
              <a:rPr lang="en-US" sz="1400" dirty="0" err="1">
                <a:solidFill>
                  <a:schemeClr val="bg1"/>
                </a:solidFill>
                <a:latin typeface="Arial" panose="020B0604020202020204" pitchFamily="34" charset="0"/>
                <a:cs typeface="Arial" panose="020B0604020202020204" pitchFamily="34" charset="0"/>
              </a:rPr>
              <a:t>Ascentia</a:t>
            </a:r>
            <a:r>
              <a:rPr lang="en-US" sz="1400" dirty="0">
                <a:solidFill>
                  <a:schemeClr val="bg1"/>
                </a:solidFill>
                <a:latin typeface="Arial" panose="020B0604020202020204" pitchFamily="34" charset="0"/>
                <a:cs typeface="Arial" panose="020B0604020202020204" pitchFamily="34" charset="0"/>
              </a:rPr>
              <a:t> financial consultants in Dubai put maximum efforts to bring productivity in routine transactional processes by forming a strategic value of finance functions. Our charismatic financial advisers have experience of working with the top class organizations and their financial advisory services helped them to enhance their execution of finance processes while reducing their costs. </a:t>
            </a:r>
            <a:r>
              <a:rPr lang="en-US" sz="1400" dirty="0" err="1">
                <a:solidFill>
                  <a:schemeClr val="bg1"/>
                </a:solidFill>
                <a:latin typeface="Arial" panose="020B0604020202020204" pitchFamily="34" charset="0"/>
                <a:cs typeface="Arial" panose="020B0604020202020204" pitchFamily="34" charset="0"/>
              </a:rPr>
              <a:t>Ascentia’s</a:t>
            </a:r>
            <a:r>
              <a:rPr lang="en-US" sz="1400" dirty="0">
                <a:solidFill>
                  <a:schemeClr val="bg1"/>
                </a:solidFill>
                <a:latin typeface="Arial" panose="020B0604020202020204" pitchFamily="34" charset="0"/>
                <a:cs typeface="Arial" panose="020B0604020202020204" pitchFamily="34" charset="0"/>
              </a:rPr>
              <a:t> financial consultants provide a well informed and full spectrum advice for all financial matters of your business. They work very closely with all the stake holders of your organization along with your counsels, to address the crucial matters related to finance.</a:t>
            </a:r>
          </a:p>
        </p:txBody>
      </p:sp>
      <p:cxnSp>
        <p:nvCxnSpPr>
          <p:cNvPr id="12" name="Straight Connector 11">
            <a:extLst>
              <a:ext uri="{FF2B5EF4-FFF2-40B4-BE49-F238E27FC236}">
                <a16:creationId xmlns="" xmlns:a16="http://schemas.microsoft.com/office/drawing/2014/main" id="{C6BF0736-D6A0-486B-A4A5-A6787648FF6E}"/>
              </a:ext>
            </a:extLst>
          </p:cNvPr>
          <p:cNvCxnSpPr/>
          <p:nvPr/>
        </p:nvCxnSpPr>
        <p:spPr>
          <a:xfrm>
            <a:off x="914400" y="1677971"/>
            <a:ext cx="56769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8A6260E6-1CE2-451A-A827-65E37107728C}"/>
              </a:ext>
            </a:extLst>
          </p:cNvPr>
          <p:cNvCxnSpPr/>
          <p:nvPr/>
        </p:nvCxnSpPr>
        <p:spPr>
          <a:xfrm>
            <a:off x="914400" y="4444448"/>
            <a:ext cx="58293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251070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70" name="Straight Connector 69">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bed, light&#10;&#10;Description automatically generated">
            <a:extLst>
              <a:ext uri="{FF2B5EF4-FFF2-40B4-BE49-F238E27FC236}">
                <a16:creationId xmlns="" xmlns:a16="http://schemas.microsoft.com/office/drawing/2014/main" id="{A8DB7A9D-2522-4DE8-8EEB-F8BA95AD3CCB}"/>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160422"/>
            <a:ext cx="12192000" cy="7170822"/>
          </a:xfrm>
          <a:prstGeom prst="rect">
            <a:avLst/>
          </a:prstGeom>
        </p:spPr>
      </p:pic>
      <p:sp>
        <p:nvSpPr>
          <p:cNvPr id="3" name="Title 2">
            <a:extLst>
              <a:ext uri="{FF2B5EF4-FFF2-40B4-BE49-F238E27FC236}">
                <a16:creationId xmlns="" xmlns:a16="http://schemas.microsoft.com/office/drawing/2014/main" id="{FD29871A-86D2-4F0B-B567-81C982D68F9A}"/>
              </a:ext>
            </a:extLst>
          </p:cNvPr>
          <p:cNvSpPr>
            <a:spLocks noGrp="1"/>
          </p:cNvSpPr>
          <p:nvPr>
            <p:ph type="ctrTitle"/>
          </p:nvPr>
        </p:nvSpPr>
        <p:spPr>
          <a:xfrm>
            <a:off x="1011106" y="603825"/>
            <a:ext cx="4707671" cy="1225650"/>
          </a:xfrm>
        </p:spPr>
        <p:txBody>
          <a:bodyPr vert="horz" lIns="91440" tIns="45720" rIns="91440" bIns="45720" rtlCol="0" anchor="b">
            <a:normAutofit/>
          </a:bodyPr>
          <a:lstStyle/>
          <a:p>
            <a:r>
              <a:rPr lang="en-US" sz="3200" dirty="0">
                <a:latin typeface="Arial" panose="020B0604020202020204" pitchFamily="34" charset="0"/>
                <a:cs typeface="Arial" panose="020B0604020202020204" pitchFamily="34" charset="0"/>
              </a:rPr>
              <a:t>Contents</a:t>
            </a:r>
          </a:p>
        </p:txBody>
      </p:sp>
      <p:sp>
        <p:nvSpPr>
          <p:cNvPr id="4" name="Subtitle 3">
            <a:extLst>
              <a:ext uri="{FF2B5EF4-FFF2-40B4-BE49-F238E27FC236}">
                <a16:creationId xmlns="" xmlns:a16="http://schemas.microsoft.com/office/drawing/2014/main" id="{D9CD31BD-BB78-48CD-A9DF-FD113C8AC13E}"/>
              </a:ext>
            </a:extLst>
          </p:cNvPr>
          <p:cNvSpPr>
            <a:spLocks noGrp="1"/>
          </p:cNvSpPr>
          <p:nvPr>
            <p:ph type="subTitle" idx="1"/>
          </p:nvPr>
        </p:nvSpPr>
        <p:spPr>
          <a:xfrm>
            <a:off x="897769" y="1909192"/>
            <a:ext cx="4586513" cy="3647710"/>
          </a:xfrm>
        </p:spPr>
        <p:txBody>
          <a:bodyPr vert="horz" lIns="91440" tIns="45720" rIns="91440" bIns="45720" rtlCol="0">
            <a:normAutofit/>
          </a:bodyPr>
          <a:lstStyle/>
          <a:p>
            <a:pPr indent="-2286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indent="-228600">
              <a:buFont typeface="Arial" panose="020B0604020202020204" pitchFamily="34" charset="0"/>
              <a:buChar char="•"/>
            </a:pPr>
            <a:r>
              <a:rPr lang="en-US" sz="1400" dirty="0">
                <a:latin typeface="Arial" panose="020B0604020202020204" pitchFamily="34" charset="0"/>
                <a:cs typeface="Arial" panose="020B0604020202020204" pitchFamily="34" charset="0"/>
              </a:rPr>
              <a:t>Welcome</a:t>
            </a:r>
          </a:p>
          <a:p>
            <a:pPr indent="-228600">
              <a:buFont typeface="Arial" panose="020B0604020202020204" pitchFamily="34" charset="0"/>
              <a:buChar char="•"/>
            </a:pPr>
            <a:r>
              <a:rPr lang="en-US" sz="1400" dirty="0">
                <a:latin typeface="Arial" panose="020B0604020202020204" pitchFamily="34" charset="0"/>
                <a:cs typeface="Arial" panose="020B0604020202020204" pitchFamily="34" charset="0"/>
              </a:rPr>
              <a:t>What we do</a:t>
            </a:r>
          </a:p>
          <a:p>
            <a:pPr indent="-228600">
              <a:buFont typeface="Arial" panose="020B0604020202020204" pitchFamily="34" charset="0"/>
              <a:buChar char="•"/>
            </a:pPr>
            <a:r>
              <a:rPr lang="en-US" sz="1400" dirty="0">
                <a:latin typeface="Arial" panose="020B0604020202020204" pitchFamily="34" charset="0"/>
                <a:cs typeface="Arial" panose="020B0604020202020204" pitchFamily="34" charset="0"/>
              </a:rPr>
              <a:t>Our Mission, Vision and Values</a:t>
            </a:r>
          </a:p>
          <a:p>
            <a:pPr indent="-228600">
              <a:buFont typeface="Arial" panose="020B0604020202020204" pitchFamily="34" charset="0"/>
              <a:buChar char="•"/>
            </a:pPr>
            <a:r>
              <a:rPr lang="en-US" sz="1400" dirty="0">
                <a:latin typeface="Arial" panose="020B0604020202020204" pitchFamily="34" charset="0"/>
                <a:cs typeface="Arial" panose="020B0604020202020204" pitchFamily="34" charset="0"/>
              </a:rPr>
              <a:t>What we offer</a:t>
            </a:r>
          </a:p>
          <a:p>
            <a:pPr indent="-228600">
              <a:buFont typeface="Arial" panose="020B0604020202020204" pitchFamily="34" charset="0"/>
              <a:buChar char="•"/>
            </a:pPr>
            <a:r>
              <a:rPr lang="en-US" sz="1400" dirty="0">
                <a:latin typeface="Arial" panose="020B0604020202020204" pitchFamily="34" charset="0"/>
                <a:cs typeface="Arial" panose="020B0604020202020204" pitchFamily="34" charset="0"/>
              </a:rPr>
              <a:t>Our Network</a:t>
            </a:r>
          </a:p>
          <a:p>
            <a:pPr indent="-228600">
              <a:buFont typeface="Arial" panose="020B0604020202020204" pitchFamily="34" charset="0"/>
              <a:buChar char="•"/>
            </a:pPr>
            <a:r>
              <a:rPr lang="en-US" sz="1400" dirty="0">
                <a:latin typeface="Arial" panose="020B0604020202020204" pitchFamily="34" charset="0"/>
                <a:cs typeface="Arial" panose="020B0604020202020204" pitchFamily="34" charset="0"/>
              </a:rPr>
              <a:t>Our Services </a:t>
            </a:r>
          </a:p>
          <a:p>
            <a:pPr indent="-228600">
              <a:buFont typeface="Arial" panose="020B0604020202020204" pitchFamily="34" charset="0"/>
              <a:buChar char="•"/>
            </a:pPr>
            <a:r>
              <a:rPr lang="en-US" sz="1400" dirty="0">
                <a:latin typeface="Arial" panose="020B0604020202020204" pitchFamily="34" charset="0"/>
                <a:cs typeface="Arial" panose="020B0604020202020204" pitchFamily="34" charset="0"/>
              </a:rPr>
              <a:t>Why choose us</a:t>
            </a:r>
          </a:p>
          <a:p>
            <a:pPr indent="-228600">
              <a:buFont typeface="Arial" panose="020B0604020202020204" pitchFamily="34" charset="0"/>
              <a:buChar char="•"/>
            </a:pPr>
            <a:endParaRPr lang="en-US" sz="1400" dirty="0"/>
          </a:p>
        </p:txBody>
      </p:sp>
      <p:pic>
        <p:nvPicPr>
          <p:cNvPr id="6" name="Picture 5">
            <a:extLst>
              <a:ext uri="{FF2B5EF4-FFF2-40B4-BE49-F238E27FC236}">
                <a16:creationId xmlns="" xmlns:a16="http://schemas.microsoft.com/office/drawing/2014/main" id="{415C06A4-FF6B-4467-8EAC-C788E40F9659}"/>
              </a:ext>
            </a:extLst>
          </p:cNvPr>
          <p:cNvPicPr>
            <a:picLocks noChangeAspect="1"/>
          </p:cNvPicPr>
          <p:nvPr/>
        </p:nvPicPr>
        <p:blipFill>
          <a:blip r:embed="rId4"/>
          <a:stretch>
            <a:fillRect/>
          </a:stretch>
        </p:blipFill>
        <p:spPr>
          <a:xfrm>
            <a:off x="184826" y="0"/>
            <a:ext cx="2213040" cy="829128"/>
          </a:xfrm>
          <a:prstGeom prst="rect">
            <a:avLst/>
          </a:prstGeom>
        </p:spPr>
      </p:pic>
      <p:cxnSp>
        <p:nvCxnSpPr>
          <p:cNvPr id="15" name="Straight Connector 14">
            <a:extLst>
              <a:ext uri="{FF2B5EF4-FFF2-40B4-BE49-F238E27FC236}">
                <a16:creationId xmlns="" xmlns:a16="http://schemas.microsoft.com/office/drawing/2014/main" id="{B469412A-542E-44FF-A884-19F6ED61B637}"/>
              </a:ext>
            </a:extLst>
          </p:cNvPr>
          <p:cNvCxnSpPr/>
          <p:nvPr/>
        </p:nvCxnSpPr>
        <p:spPr>
          <a:xfrm>
            <a:off x="831873" y="1964731"/>
            <a:ext cx="414611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D73FA22A-D481-4C77-B031-92F9E61C0913}"/>
              </a:ext>
            </a:extLst>
          </p:cNvPr>
          <p:cNvCxnSpPr/>
          <p:nvPr/>
        </p:nvCxnSpPr>
        <p:spPr>
          <a:xfrm>
            <a:off x="897769" y="4815274"/>
            <a:ext cx="414611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02029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53" name="Straight Connector 52">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Placeholder 8">
            <a:extLst>
              <a:ext uri="{FF2B5EF4-FFF2-40B4-BE49-F238E27FC236}">
                <a16:creationId xmlns="" xmlns:a16="http://schemas.microsoft.com/office/drawing/2014/main" id="{FEA59E3D-BDF1-495C-B2D3-1EBD93DD1E25}"/>
              </a:ext>
            </a:extLst>
          </p:cNvPr>
          <p:cNvPicPr>
            <a:picLocks noGrp="1" noChangeAspect="1"/>
          </p:cNvPicPr>
          <p:nvPr>
            <p:ph type="pic" sz="quarter" idx="13"/>
          </p:nvPr>
        </p:nvPicPr>
        <p:blipFill>
          <a:blip r:embed="rId3">
            <a:extLst>
              <a:ext uri="{28A0092B-C50C-407E-A947-70E740481C1C}">
                <a14:useLocalDpi xmlns="" xmlns:a14="http://schemas.microsoft.com/office/drawing/2010/main" val="0"/>
              </a:ext>
            </a:extLst>
          </a:blip>
          <a:srcRect/>
          <a:stretch/>
        </p:blipFill>
        <p:spPr>
          <a:xfrm>
            <a:off x="0" y="0"/>
            <a:ext cx="12192000" cy="6858000"/>
          </a:xfrm>
          <a:prstGeom prst="rect">
            <a:avLst/>
          </a:prstGeom>
        </p:spPr>
      </p:pic>
      <p:sp>
        <p:nvSpPr>
          <p:cNvPr id="6" name="Title 5">
            <a:extLst>
              <a:ext uri="{FF2B5EF4-FFF2-40B4-BE49-F238E27FC236}">
                <a16:creationId xmlns="" xmlns:a16="http://schemas.microsoft.com/office/drawing/2014/main" id="{8146B020-2B12-4533-AB98-A078339B314A}"/>
              </a:ext>
            </a:extLst>
          </p:cNvPr>
          <p:cNvSpPr>
            <a:spLocks noGrp="1"/>
          </p:cNvSpPr>
          <p:nvPr>
            <p:ph type="title"/>
          </p:nvPr>
        </p:nvSpPr>
        <p:spPr>
          <a:xfrm>
            <a:off x="659876" y="448721"/>
            <a:ext cx="6344239" cy="1225650"/>
          </a:xfrm>
        </p:spPr>
        <p:txBody>
          <a:bodyPr vert="horz" lIns="91440" tIns="45720" rIns="91440" bIns="45720" rtlCol="0" anchor="b">
            <a:normAutofit/>
          </a:bodyPr>
          <a:lstStyle/>
          <a:p>
            <a:r>
              <a:rPr lang="en-US" sz="3200" b="0" dirty="0">
                <a:solidFill>
                  <a:schemeClr val="bg1"/>
                </a:solidFill>
                <a:latin typeface="Arial" panose="020B0604020202020204" pitchFamily="34" charset="0"/>
                <a:cs typeface="Arial" panose="020B0604020202020204" pitchFamily="34" charset="0"/>
              </a:rPr>
              <a:t>Financial Consultancy Services</a:t>
            </a:r>
          </a:p>
        </p:txBody>
      </p:sp>
      <p:sp>
        <p:nvSpPr>
          <p:cNvPr id="7" name="Content Placeholder 6">
            <a:extLst>
              <a:ext uri="{FF2B5EF4-FFF2-40B4-BE49-F238E27FC236}">
                <a16:creationId xmlns="" xmlns:a16="http://schemas.microsoft.com/office/drawing/2014/main" id="{F3D22D53-586E-4F80-B549-03B4A942D854}"/>
              </a:ext>
            </a:extLst>
          </p:cNvPr>
          <p:cNvSpPr>
            <a:spLocks noGrp="1"/>
          </p:cNvSpPr>
          <p:nvPr>
            <p:ph idx="1"/>
          </p:nvPr>
        </p:nvSpPr>
        <p:spPr>
          <a:xfrm>
            <a:off x="897769" y="1741251"/>
            <a:ext cx="4890188" cy="4182894"/>
          </a:xfrm>
        </p:spPr>
        <p:txBody>
          <a:bodyPr vert="horz" lIns="91440" tIns="45720" rIns="91440" bIns="45720" rtlCol="0">
            <a:noAutofit/>
          </a:bodyPr>
          <a:lstStyle/>
          <a:p>
            <a:pPr marL="0"/>
            <a:endParaRPr lang="en-US" sz="1400" dirty="0">
              <a:solidFill>
                <a:schemeClr val="bg1"/>
              </a:solidFill>
              <a:latin typeface="Arial" panose="020B0604020202020204" pitchFamily="34" charset="0"/>
              <a:cs typeface="Arial" panose="020B0604020202020204" pitchFamily="34" charset="0"/>
            </a:endParaRPr>
          </a:p>
          <a:p>
            <a:pPr marL="0"/>
            <a:r>
              <a:rPr lang="en-US" sz="1400" dirty="0">
                <a:solidFill>
                  <a:schemeClr val="bg1"/>
                </a:solidFill>
                <a:latin typeface="Arial" panose="020B0604020202020204" pitchFamily="34" charset="0"/>
                <a:cs typeface="Arial" panose="020B0604020202020204" pitchFamily="34" charset="0"/>
              </a:rPr>
              <a:t>Business Loans</a:t>
            </a:r>
          </a:p>
          <a:p>
            <a:pPr marL="0"/>
            <a:r>
              <a:rPr lang="en-US" sz="1400" dirty="0">
                <a:solidFill>
                  <a:schemeClr val="bg1"/>
                </a:solidFill>
                <a:latin typeface="Arial" panose="020B0604020202020204" pitchFamily="34" charset="0"/>
                <a:cs typeface="Arial" panose="020B0604020202020204" pitchFamily="34" charset="0"/>
              </a:rPr>
              <a:t>Trade Facilities</a:t>
            </a:r>
          </a:p>
          <a:p>
            <a:pPr marL="0"/>
            <a:r>
              <a:rPr lang="en-US" sz="1400" dirty="0">
                <a:solidFill>
                  <a:schemeClr val="bg1"/>
                </a:solidFill>
                <a:latin typeface="Arial" panose="020B0604020202020204" pitchFamily="34" charset="0"/>
                <a:cs typeface="Arial" panose="020B0604020202020204" pitchFamily="34" charset="0"/>
              </a:rPr>
              <a:t>Asset Finance</a:t>
            </a:r>
          </a:p>
          <a:p>
            <a:pPr marL="0"/>
            <a:r>
              <a:rPr lang="en-US" sz="1400" dirty="0">
                <a:solidFill>
                  <a:schemeClr val="bg1"/>
                </a:solidFill>
                <a:latin typeface="Arial" panose="020B0604020202020204" pitchFamily="34" charset="0"/>
                <a:cs typeface="Arial" panose="020B0604020202020204" pitchFamily="34" charset="0"/>
              </a:rPr>
              <a:t>Personal Loan and Credit cards</a:t>
            </a:r>
          </a:p>
          <a:p>
            <a:pPr marL="0"/>
            <a:r>
              <a:rPr lang="en-US" sz="1400" dirty="0">
                <a:solidFill>
                  <a:schemeClr val="bg1"/>
                </a:solidFill>
                <a:latin typeface="Arial" panose="020B0604020202020204" pitchFamily="34" charset="0"/>
                <a:cs typeface="Arial" panose="020B0604020202020204" pitchFamily="34" charset="0"/>
              </a:rPr>
              <a:t>Housing Loans</a:t>
            </a:r>
          </a:p>
          <a:p>
            <a:pPr marL="0"/>
            <a:r>
              <a:rPr lang="en-US" sz="1400" dirty="0">
                <a:solidFill>
                  <a:schemeClr val="bg1"/>
                </a:solidFill>
                <a:latin typeface="Arial" panose="020B0604020202020204" pitchFamily="34" charset="0"/>
                <a:cs typeface="Arial" panose="020B0604020202020204" pitchFamily="34" charset="0"/>
              </a:rPr>
              <a:t>Mortgage loans</a:t>
            </a:r>
          </a:p>
          <a:p>
            <a:pPr marL="0"/>
            <a:r>
              <a:rPr lang="en-US" sz="1400" dirty="0">
                <a:solidFill>
                  <a:schemeClr val="bg1"/>
                </a:solidFill>
                <a:latin typeface="Arial" panose="020B0604020202020204" pitchFamily="34" charset="0"/>
                <a:cs typeface="Arial" panose="020B0604020202020204" pitchFamily="34" charset="0"/>
              </a:rPr>
              <a:t>Vehicle finance</a:t>
            </a:r>
          </a:p>
          <a:p>
            <a:pPr marL="0"/>
            <a:r>
              <a:rPr lang="en-US" sz="1400" dirty="0">
                <a:solidFill>
                  <a:schemeClr val="bg1"/>
                </a:solidFill>
                <a:latin typeface="Arial" panose="020B0604020202020204" pitchFamily="34" charset="0"/>
                <a:cs typeface="Arial" panose="020B0604020202020204" pitchFamily="34" charset="0"/>
              </a:rPr>
              <a:t>POS Loans</a:t>
            </a:r>
          </a:p>
          <a:p>
            <a:pPr marL="0"/>
            <a:r>
              <a:rPr lang="en-US" sz="1400" dirty="0">
                <a:solidFill>
                  <a:schemeClr val="bg1"/>
                </a:solidFill>
                <a:latin typeface="Arial" panose="020B0604020202020204" pitchFamily="34" charset="0"/>
                <a:cs typeface="Arial" panose="020B0604020202020204" pitchFamily="34" charset="0"/>
              </a:rPr>
              <a:t>Bill Discounting</a:t>
            </a:r>
          </a:p>
          <a:p>
            <a:pPr marL="0"/>
            <a:r>
              <a:rPr lang="en-US" sz="1400" dirty="0">
                <a:solidFill>
                  <a:schemeClr val="bg1"/>
                </a:solidFill>
                <a:latin typeface="Arial" panose="020B0604020202020204" pitchFamily="34" charset="0"/>
                <a:cs typeface="Arial" panose="020B0604020202020204" pitchFamily="34" charset="0"/>
              </a:rPr>
              <a:t>Letter of Credit</a:t>
            </a:r>
          </a:p>
          <a:p>
            <a:pPr marL="0"/>
            <a:r>
              <a:rPr lang="en-US" sz="1400" dirty="0">
                <a:solidFill>
                  <a:schemeClr val="bg1"/>
                </a:solidFill>
                <a:latin typeface="Arial" panose="020B0604020202020204" pitchFamily="34" charset="0"/>
                <a:cs typeface="Arial" panose="020B0604020202020204" pitchFamily="34" charset="0"/>
              </a:rPr>
              <a:t>Bank Guarantee</a:t>
            </a:r>
          </a:p>
          <a:p>
            <a:pPr marL="0"/>
            <a:r>
              <a:rPr lang="en-US" sz="1400" dirty="0">
                <a:solidFill>
                  <a:schemeClr val="bg1"/>
                </a:solidFill>
                <a:latin typeface="Arial" panose="020B0604020202020204" pitchFamily="34" charset="0"/>
                <a:cs typeface="Arial" panose="020B0604020202020204" pitchFamily="34" charset="0"/>
              </a:rPr>
              <a:t>Foreign Bills Discounting /Purchasing/Negotiation</a:t>
            </a:r>
          </a:p>
          <a:p>
            <a:pPr marL="0"/>
            <a:r>
              <a:rPr lang="en-US" sz="1400" b="1" dirty="0">
                <a:solidFill>
                  <a:schemeClr val="bg1"/>
                </a:solidFill>
                <a:latin typeface="Arial" panose="020B0604020202020204" pitchFamily="34" charset="0"/>
                <a:cs typeface="Arial" panose="020B0604020202020204" pitchFamily="34" charset="0"/>
              </a:rPr>
              <a:t>Term Loan</a:t>
            </a:r>
            <a:endParaRPr lang="en-US" sz="1400" dirty="0">
              <a:solidFill>
                <a:schemeClr val="bg1"/>
              </a:solidFill>
              <a:latin typeface="Arial" panose="020B0604020202020204" pitchFamily="34" charset="0"/>
              <a:cs typeface="Arial" panose="020B0604020202020204" pitchFamily="34" charset="0"/>
            </a:endParaRPr>
          </a:p>
          <a:p>
            <a:pPr marL="0"/>
            <a:r>
              <a:rPr lang="en-US" sz="1400" b="1" dirty="0">
                <a:solidFill>
                  <a:schemeClr val="bg1"/>
                </a:solidFill>
                <a:latin typeface="Arial" panose="020B0604020202020204" pitchFamily="34" charset="0"/>
                <a:cs typeface="Arial" panose="020B0604020202020204" pitchFamily="34" charset="0"/>
              </a:rPr>
              <a:t>Project Finance</a:t>
            </a:r>
            <a:endParaRPr lang="en-US" sz="1400" dirty="0">
              <a:solidFill>
                <a:schemeClr val="bg1"/>
              </a:solidFill>
              <a:latin typeface="Arial" panose="020B0604020202020204" pitchFamily="34" charset="0"/>
              <a:cs typeface="Arial" panose="020B0604020202020204" pitchFamily="34" charset="0"/>
            </a:endParaRPr>
          </a:p>
          <a:p>
            <a:pPr marL="0" indent="0">
              <a:buNone/>
            </a:pPr>
            <a:endParaRPr lang="en-US" sz="1400" dirty="0">
              <a:solidFill>
                <a:schemeClr val="bg1"/>
              </a:solidFill>
            </a:endParaRPr>
          </a:p>
          <a:p>
            <a:pPr marL="0"/>
            <a:endParaRPr lang="en-US" sz="1400" dirty="0">
              <a:solidFill>
                <a:schemeClr val="bg1"/>
              </a:solidFill>
            </a:endParaRPr>
          </a:p>
          <a:p>
            <a:pPr marL="0"/>
            <a:endParaRPr lang="en-US" sz="1400" dirty="0">
              <a:solidFill>
                <a:schemeClr val="bg1"/>
              </a:solidFill>
            </a:endParaRPr>
          </a:p>
          <a:p>
            <a:pPr marL="0"/>
            <a:endParaRPr lang="en-US" sz="1400" dirty="0">
              <a:solidFill>
                <a:schemeClr val="bg1"/>
              </a:solidFill>
            </a:endParaRPr>
          </a:p>
          <a:p>
            <a:pPr marL="0"/>
            <a:endParaRPr lang="en-US" sz="1400" dirty="0">
              <a:solidFill>
                <a:schemeClr val="bg1"/>
              </a:solidFill>
            </a:endParaRPr>
          </a:p>
          <a:p>
            <a:pPr marL="0"/>
            <a:endParaRPr lang="en-US" sz="1400" dirty="0">
              <a:solidFill>
                <a:schemeClr val="bg1"/>
              </a:solidFill>
            </a:endParaRPr>
          </a:p>
        </p:txBody>
      </p:sp>
      <p:pic>
        <p:nvPicPr>
          <p:cNvPr id="24" name="Picture 23">
            <a:extLst>
              <a:ext uri="{FF2B5EF4-FFF2-40B4-BE49-F238E27FC236}">
                <a16:creationId xmlns="" xmlns:a16="http://schemas.microsoft.com/office/drawing/2014/main" id="{916498A8-7DF1-4741-B469-A8ED8167C418}"/>
              </a:ext>
            </a:extLst>
          </p:cNvPr>
          <p:cNvPicPr>
            <a:picLocks noChangeAspect="1"/>
          </p:cNvPicPr>
          <p:nvPr/>
        </p:nvPicPr>
        <p:blipFill>
          <a:blip r:embed="rId4"/>
          <a:stretch>
            <a:fillRect/>
          </a:stretch>
        </p:blipFill>
        <p:spPr>
          <a:xfrm>
            <a:off x="72267" y="0"/>
            <a:ext cx="2213040" cy="829128"/>
          </a:xfrm>
          <a:prstGeom prst="rect">
            <a:avLst/>
          </a:prstGeom>
        </p:spPr>
      </p:pic>
      <p:cxnSp>
        <p:nvCxnSpPr>
          <p:cNvPr id="3" name="Straight Connector 2">
            <a:extLst>
              <a:ext uri="{FF2B5EF4-FFF2-40B4-BE49-F238E27FC236}">
                <a16:creationId xmlns="" xmlns:a16="http://schemas.microsoft.com/office/drawing/2014/main" id="{1FC6D683-5879-4213-A5FC-1026F347BE3D}"/>
              </a:ext>
            </a:extLst>
          </p:cNvPr>
          <p:cNvCxnSpPr/>
          <p:nvPr/>
        </p:nvCxnSpPr>
        <p:spPr>
          <a:xfrm>
            <a:off x="831873" y="1906621"/>
            <a:ext cx="56272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E845CE59-BAC0-4653-8549-884F4F35AFBA}"/>
              </a:ext>
            </a:extLst>
          </p:cNvPr>
          <p:cNvCxnSpPr/>
          <p:nvPr/>
        </p:nvCxnSpPr>
        <p:spPr>
          <a:xfrm>
            <a:off x="897769" y="6672263"/>
            <a:ext cx="550303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7340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4" name="Straight Connector 23">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 xmlns:a16="http://schemas.microsoft.com/office/drawing/2014/main" id="{C4B71BC3-E0D3-46F2-B036-220201254E0C}"/>
              </a:ext>
            </a:extLst>
          </p:cNvPr>
          <p:cNvPicPr>
            <a:picLocks noChangeAspect="1"/>
          </p:cNvPicPr>
          <p:nvPr/>
        </p:nvPicPr>
        <p:blipFill>
          <a:blip r:embed="rId3">
            <a:extLst>
              <a:ext uri="{28A0092B-C50C-407E-A947-70E740481C1C}">
                <a14:useLocalDpi xmlns="" xmlns:a14="http://schemas.microsoft.com/office/drawing/2010/main" val="0"/>
              </a:ext>
            </a:extLst>
          </a:blip>
          <a:srcRect/>
          <a:stretch/>
        </p:blipFill>
        <p:spPr>
          <a:xfrm>
            <a:off x="685" y="0"/>
            <a:ext cx="12192000" cy="6858000"/>
          </a:xfrm>
          <a:prstGeom prst="rect">
            <a:avLst/>
          </a:prstGeom>
        </p:spPr>
      </p:pic>
      <p:sp>
        <p:nvSpPr>
          <p:cNvPr id="6" name="Title 5">
            <a:extLst>
              <a:ext uri="{FF2B5EF4-FFF2-40B4-BE49-F238E27FC236}">
                <a16:creationId xmlns="" xmlns:a16="http://schemas.microsoft.com/office/drawing/2014/main" id="{8146B020-2B12-4533-AB98-A078339B314A}"/>
              </a:ext>
            </a:extLst>
          </p:cNvPr>
          <p:cNvSpPr>
            <a:spLocks noGrp="1"/>
          </p:cNvSpPr>
          <p:nvPr>
            <p:ph type="title"/>
          </p:nvPr>
        </p:nvSpPr>
        <p:spPr>
          <a:xfrm>
            <a:off x="622168" y="688157"/>
            <a:ext cx="6381947" cy="1244338"/>
          </a:xfrm>
        </p:spPr>
        <p:txBody>
          <a:bodyPr vert="horz" lIns="91440" tIns="45720" rIns="91440" bIns="45720" rtlCol="0" anchor="b">
            <a:normAutofit fontScale="90000"/>
          </a:bodyPr>
          <a:lstStyle/>
          <a:p>
            <a:r>
              <a:rPr lang="en-US" sz="2700" b="0" dirty="0">
                <a:solidFill>
                  <a:schemeClr val="bg1"/>
                </a:solidFill>
                <a:latin typeface="+mj-lt"/>
              </a:rPr>
              <a:t/>
            </a:r>
            <a:br>
              <a:rPr lang="en-US" sz="2700" b="0" dirty="0">
                <a:solidFill>
                  <a:schemeClr val="bg1"/>
                </a:solidFill>
                <a:latin typeface="+mj-lt"/>
              </a:rPr>
            </a:br>
            <a:r>
              <a:rPr lang="en-US" b="0" dirty="0">
                <a:solidFill>
                  <a:schemeClr val="bg1"/>
                </a:solidFill>
                <a:latin typeface="Arial" panose="020B0604020202020204" pitchFamily="34" charset="0"/>
                <a:cs typeface="Arial" panose="020B0604020202020204" pitchFamily="34" charset="0"/>
              </a:rPr>
              <a:t>Technology Advisory Services</a:t>
            </a: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 xmlns:a16="http://schemas.microsoft.com/office/drawing/2014/main" id="{E5F46DB9-ADA9-40B8-81DB-2A5786C23AAA}"/>
              </a:ext>
            </a:extLst>
          </p:cNvPr>
          <p:cNvSpPr>
            <a:spLocks noGrp="1" noChangeArrowheads="1"/>
          </p:cNvSpPr>
          <p:nvPr>
            <p:ph idx="1"/>
          </p:nvPr>
        </p:nvSpPr>
        <p:spPr bwMode="auto">
          <a:xfrm>
            <a:off x="833841" y="1464495"/>
            <a:ext cx="4598162" cy="3963772"/>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0" marR="0" lvl="0" fontAlgn="base">
              <a:spcBef>
                <a:spcPct val="0"/>
              </a:spcBef>
              <a:spcAft>
                <a:spcPts val="600"/>
              </a:spcAft>
              <a:buClrTx/>
              <a:buSzTx/>
              <a:tabLst/>
            </a:pPr>
            <a:endParaRPr kumimoji="0" lang="en-US" altLang="en-US" sz="1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fontAlgn="base">
              <a:spcBef>
                <a:spcPct val="0"/>
              </a:spcBef>
              <a:spcAft>
                <a:spcPts val="600"/>
              </a:spcAft>
            </a:pPr>
            <a:r>
              <a:rPr kumimoji="0" lang="en-US" altLang="en-US" sz="1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Application Development &amp; Maintenance</a:t>
            </a:r>
          </a:p>
          <a:p>
            <a:pPr fontAlgn="base">
              <a:spcBef>
                <a:spcPct val="0"/>
              </a:spcBef>
              <a:spcAft>
                <a:spcPts val="600"/>
              </a:spcAft>
            </a:pPr>
            <a:r>
              <a:rPr kumimoji="0" lang="en-US" altLang="en-US" sz="1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Application Outsourcing Services</a:t>
            </a:r>
          </a:p>
          <a:p>
            <a:pPr fontAlgn="base">
              <a:spcBef>
                <a:spcPct val="0"/>
              </a:spcBef>
              <a:spcAft>
                <a:spcPts val="600"/>
              </a:spcAft>
            </a:pPr>
            <a:r>
              <a:rPr kumimoji="0" lang="en-US" altLang="en-US" sz="1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Web Development</a:t>
            </a:r>
          </a:p>
          <a:p>
            <a:pPr fontAlgn="base">
              <a:spcBef>
                <a:spcPct val="0"/>
              </a:spcBef>
              <a:spcAft>
                <a:spcPts val="600"/>
              </a:spcAft>
            </a:pPr>
            <a:r>
              <a:rPr kumimoji="0" lang="en-US" altLang="en-US" sz="1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BI &amp; Analysis</a:t>
            </a:r>
          </a:p>
          <a:p>
            <a:pPr fontAlgn="base">
              <a:spcBef>
                <a:spcPct val="0"/>
              </a:spcBef>
              <a:spcAft>
                <a:spcPts val="600"/>
              </a:spcAft>
            </a:pPr>
            <a:r>
              <a:rPr kumimoji="0" lang="en-US" altLang="en-US" sz="1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Customized Business IT Solutions</a:t>
            </a:r>
          </a:p>
          <a:p>
            <a:pPr fontAlgn="base">
              <a:spcBef>
                <a:spcPct val="0"/>
              </a:spcBef>
              <a:spcAft>
                <a:spcPts val="600"/>
              </a:spcAft>
            </a:pPr>
            <a:r>
              <a:rPr kumimoji="0" lang="en-US" altLang="en-US" sz="1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Backup And Disaster Recovery</a:t>
            </a:r>
          </a:p>
          <a:p>
            <a:pPr fontAlgn="base">
              <a:spcBef>
                <a:spcPct val="0"/>
              </a:spcBef>
              <a:spcAft>
                <a:spcPts val="600"/>
              </a:spcAft>
            </a:pPr>
            <a:r>
              <a:rPr kumimoji="0" lang="en-US" altLang="en-US" sz="1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Date Centre &amp; Cloud </a:t>
            </a:r>
          </a:p>
          <a:p>
            <a:pPr fontAlgn="base">
              <a:spcBef>
                <a:spcPct val="0"/>
              </a:spcBef>
              <a:spcAft>
                <a:spcPts val="600"/>
              </a:spcAft>
            </a:pPr>
            <a:r>
              <a:rPr lang="en-US" sz="1400" dirty="0">
                <a:solidFill>
                  <a:schemeClr val="bg1"/>
                </a:solidFill>
                <a:latin typeface="Arial" panose="020B0604020202020204" pitchFamily="34" charset="0"/>
                <a:cs typeface="Arial" panose="020B0604020202020204" pitchFamily="34" charset="0"/>
              </a:rPr>
              <a:t>Digital Transformation</a:t>
            </a:r>
          </a:p>
          <a:p>
            <a:pPr fontAlgn="base">
              <a:spcBef>
                <a:spcPct val="0"/>
              </a:spcBef>
              <a:spcAft>
                <a:spcPts val="600"/>
              </a:spcAft>
            </a:pPr>
            <a:r>
              <a:rPr lang="en-US" sz="1400" dirty="0">
                <a:solidFill>
                  <a:schemeClr val="bg1"/>
                </a:solidFill>
                <a:latin typeface="Arial" panose="020B0604020202020204" pitchFamily="34" charset="0"/>
                <a:cs typeface="Arial" panose="020B0604020202020204" pitchFamily="34" charset="0"/>
              </a:rPr>
              <a:t>Information Systems and Cyber security Audit</a:t>
            </a:r>
          </a:p>
          <a:p>
            <a:pPr fontAlgn="base">
              <a:spcBef>
                <a:spcPct val="0"/>
              </a:spcBef>
              <a:spcAft>
                <a:spcPts val="600"/>
              </a:spcAft>
            </a:pPr>
            <a:r>
              <a:rPr lang="en-US" sz="1400" dirty="0">
                <a:solidFill>
                  <a:schemeClr val="bg1"/>
                </a:solidFill>
                <a:latin typeface="Arial" panose="020B0604020202020204" pitchFamily="34" charset="0"/>
                <a:cs typeface="Arial" panose="020B0604020202020204" pitchFamily="34" charset="0"/>
              </a:rPr>
              <a:t>Business Process Re-engineering</a:t>
            </a:r>
          </a:p>
          <a:p>
            <a:pPr fontAlgn="base">
              <a:spcBef>
                <a:spcPct val="0"/>
              </a:spcBef>
              <a:spcAft>
                <a:spcPts val="600"/>
              </a:spcAft>
            </a:pPr>
            <a:r>
              <a:rPr lang="en-US" sz="1400" dirty="0">
                <a:solidFill>
                  <a:schemeClr val="bg1"/>
                </a:solidFill>
                <a:latin typeface="Arial" panose="020B0604020202020204" pitchFamily="34" charset="0"/>
                <a:cs typeface="Arial" panose="020B0604020202020204" pitchFamily="34" charset="0"/>
              </a:rPr>
              <a:t> Robotic process Automation (RPA)</a:t>
            </a:r>
          </a:p>
          <a:p>
            <a:pPr fontAlgn="base">
              <a:spcBef>
                <a:spcPct val="0"/>
              </a:spcBef>
              <a:spcAft>
                <a:spcPts val="600"/>
              </a:spcAft>
            </a:pPr>
            <a:r>
              <a:rPr lang="en-US" sz="1400" dirty="0">
                <a:solidFill>
                  <a:schemeClr val="bg1"/>
                </a:solidFill>
                <a:latin typeface="Arial" panose="020B0604020202020204" pitchFamily="34" charset="0"/>
                <a:cs typeface="Arial" panose="020B0604020202020204" pitchFamily="34" charset="0"/>
              </a:rPr>
              <a:t>IT strategy, Governance and Risk Management</a:t>
            </a:r>
          </a:p>
          <a:p>
            <a:pPr fontAlgn="base">
              <a:spcBef>
                <a:spcPct val="0"/>
              </a:spcBef>
              <a:spcAft>
                <a:spcPts val="600"/>
              </a:spcAft>
            </a:pPr>
            <a:r>
              <a:rPr lang="en-US" sz="1400" dirty="0">
                <a:solidFill>
                  <a:schemeClr val="bg1"/>
                </a:solidFill>
                <a:latin typeface="Arial" panose="020B0604020202020204" pitchFamily="34" charset="0"/>
                <a:cs typeface="Arial" panose="020B0604020202020204" pitchFamily="34" charset="0"/>
              </a:rPr>
              <a:t> Payroll Outsourcing Services</a:t>
            </a:r>
          </a:p>
          <a:p>
            <a:pPr fontAlgn="base">
              <a:spcBef>
                <a:spcPct val="0"/>
              </a:spcBef>
              <a:spcAft>
                <a:spcPts val="600"/>
              </a:spcAft>
            </a:pPr>
            <a:r>
              <a:rPr kumimoji="0" lang="en-US" altLang="en-US" sz="1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Social Media and Digital Marketing</a:t>
            </a:r>
          </a:p>
          <a:p>
            <a:pPr fontAlgn="base">
              <a:spcBef>
                <a:spcPct val="0"/>
              </a:spcBef>
              <a:spcAft>
                <a:spcPts val="600"/>
              </a:spcAft>
            </a:pPr>
            <a:r>
              <a:rPr lang="en-US" altLang="en-US" sz="1400" dirty="0">
                <a:solidFill>
                  <a:schemeClr val="bg1"/>
                </a:solidFill>
                <a:latin typeface="Arial" panose="020B0604020202020204" pitchFamily="34" charset="0"/>
                <a:cs typeface="Arial" panose="020B0604020202020204" pitchFamily="34" charset="0"/>
              </a:rPr>
              <a:t>Web application Development</a:t>
            </a:r>
            <a:endParaRPr kumimoji="0" lang="en-US" altLang="en-US" sz="1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9D1BCA49-BDE6-415B-A8C2-1CD8AD82592A}"/>
              </a:ext>
            </a:extLst>
          </p:cNvPr>
          <p:cNvPicPr>
            <a:picLocks noChangeAspect="1"/>
          </p:cNvPicPr>
          <p:nvPr/>
        </p:nvPicPr>
        <p:blipFill>
          <a:blip r:embed="rId4"/>
          <a:stretch>
            <a:fillRect/>
          </a:stretch>
        </p:blipFill>
        <p:spPr>
          <a:xfrm>
            <a:off x="72267" y="0"/>
            <a:ext cx="2213040" cy="829128"/>
          </a:xfrm>
          <a:prstGeom prst="rect">
            <a:avLst/>
          </a:prstGeom>
        </p:spPr>
      </p:pic>
      <p:cxnSp>
        <p:nvCxnSpPr>
          <p:cNvPr id="7" name="Straight Connector 6">
            <a:extLst>
              <a:ext uri="{FF2B5EF4-FFF2-40B4-BE49-F238E27FC236}">
                <a16:creationId xmlns="" xmlns:a16="http://schemas.microsoft.com/office/drawing/2014/main" id="{D4867885-2350-4B54-906C-30FB3548474E}"/>
              </a:ext>
            </a:extLst>
          </p:cNvPr>
          <p:cNvCxnSpPr/>
          <p:nvPr/>
        </p:nvCxnSpPr>
        <p:spPr>
          <a:xfrm flipV="1">
            <a:off x="831873" y="1517285"/>
            <a:ext cx="5338319" cy="4973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8435C006-76D0-4624-BE71-AD82FCC3257E}"/>
              </a:ext>
            </a:extLst>
          </p:cNvPr>
          <p:cNvCxnSpPr/>
          <p:nvPr/>
        </p:nvCxnSpPr>
        <p:spPr>
          <a:xfrm>
            <a:off x="831873" y="6050574"/>
            <a:ext cx="526412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693484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4" name="Straight Connector 23">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 xmlns:a16="http://schemas.microsoft.com/office/drawing/2014/main" id="{C4B71BC3-E0D3-46F2-B036-220201254E0C}"/>
              </a:ext>
            </a:extLst>
          </p:cNvPr>
          <p:cNvPicPr>
            <a:picLocks noChangeAspect="1"/>
          </p:cNvPicPr>
          <p:nvPr/>
        </p:nvPicPr>
        <p:blipFill>
          <a:blip r:embed="rId3">
            <a:extLst>
              <a:ext uri="{28A0092B-C50C-407E-A947-70E740481C1C}">
                <a14:useLocalDpi xmlns="" xmlns:a14="http://schemas.microsoft.com/office/drawing/2010/main" val="0"/>
              </a:ext>
            </a:extLst>
          </a:blip>
          <a:srcRect/>
          <a:stretch/>
        </p:blipFill>
        <p:spPr>
          <a:xfrm>
            <a:off x="0" y="16206"/>
            <a:ext cx="12192000" cy="6841793"/>
          </a:xfrm>
          <a:prstGeom prst="rect">
            <a:avLst/>
          </a:prstGeom>
        </p:spPr>
      </p:pic>
      <p:pic>
        <p:nvPicPr>
          <p:cNvPr id="5" name="Picture 4">
            <a:extLst>
              <a:ext uri="{FF2B5EF4-FFF2-40B4-BE49-F238E27FC236}">
                <a16:creationId xmlns="" xmlns:a16="http://schemas.microsoft.com/office/drawing/2014/main" id="{9D1BCA49-BDE6-415B-A8C2-1CD8AD82592A}"/>
              </a:ext>
            </a:extLst>
          </p:cNvPr>
          <p:cNvPicPr>
            <a:picLocks noChangeAspect="1"/>
          </p:cNvPicPr>
          <p:nvPr/>
        </p:nvPicPr>
        <p:blipFill>
          <a:blip r:embed="rId4"/>
          <a:stretch>
            <a:fillRect/>
          </a:stretch>
        </p:blipFill>
        <p:spPr>
          <a:xfrm>
            <a:off x="72267" y="0"/>
            <a:ext cx="2213040" cy="829128"/>
          </a:xfrm>
          <a:prstGeom prst="rect">
            <a:avLst/>
          </a:prstGeom>
        </p:spPr>
      </p:pic>
      <p:sp>
        <p:nvSpPr>
          <p:cNvPr id="6" name="Title 5">
            <a:extLst>
              <a:ext uri="{FF2B5EF4-FFF2-40B4-BE49-F238E27FC236}">
                <a16:creationId xmlns="" xmlns:a16="http://schemas.microsoft.com/office/drawing/2014/main" id="{8146B020-2B12-4533-AB98-A078339B314A}"/>
              </a:ext>
            </a:extLst>
          </p:cNvPr>
          <p:cNvSpPr>
            <a:spLocks noGrp="1"/>
          </p:cNvSpPr>
          <p:nvPr>
            <p:ph type="title"/>
          </p:nvPr>
        </p:nvSpPr>
        <p:spPr>
          <a:xfrm>
            <a:off x="768485" y="688157"/>
            <a:ext cx="6235630" cy="926634"/>
          </a:xfrm>
        </p:spPr>
        <p:txBody>
          <a:bodyPr vert="horz" lIns="91440" tIns="45720" rIns="91440" bIns="45720" rtlCol="0" anchor="b">
            <a:normAutofit/>
          </a:bodyPr>
          <a:lstStyle/>
          <a:p>
            <a:r>
              <a:rPr lang="en-US" sz="2700" b="0" dirty="0">
                <a:solidFill>
                  <a:schemeClr val="bg1"/>
                </a:solidFill>
                <a:latin typeface="+mj-lt"/>
              </a:rPr>
              <a:t/>
            </a:r>
            <a:br>
              <a:rPr lang="en-US" sz="2700" b="0" dirty="0">
                <a:solidFill>
                  <a:schemeClr val="bg1"/>
                </a:solidFill>
                <a:latin typeface="+mj-lt"/>
              </a:rPr>
            </a:br>
            <a:r>
              <a:rPr lang="en-US" sz="3200" b="0" dirty="0">
                <a:latin typeface="Arial" panose="020B0604020202020204" pitchFamily="34" charset="0"/>
                <a:cs typeface="Arial" panose="020B0604020202020204" pitchFamily="34" charset="0"/>
              </a:rPr>
              <a:t>Taxation Services</a:t>
            </a:r>
            <a:endParaRPr lang="en-US" sz="3200" b="0" dirty="0">
              <a:solidFill>
                <a:schemeClr val="bg1"/>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 xmlns:a16="http://schemas.microsoft.com/office/drawing/2014/main" id="{E5F46DB9-ADA9-40B8-81DB-2A5786C23AAA}"/>
              </a:ext>
            </a:extLst>
          </p:cNvPr>
          <p:cNvSpPr>
            <a:spLocks noGrp="1" noChangeArrowheads="1"/>
          </p:cNvSpPr>
          <p:nvPr>
            <p:ph idx="1"/>
          </p:nvPr>
        </p:nvSpPr>
        <p:spPr bwMode="auto">
          <a:xfrm>
            <a:off x="768485" y="1749755"/>
            <a:ext cx="4683005" cy="3662114"/>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0" marR="0" lvl="0" fontAlgn="base">
              <a:spcBef>
                <a:spcPct val="0"/>
              </a:spcBef>
              <a:spcAft>
                <a:spcPts val="600"/>
              </a:spcAft>
              <a:buClrTx/>
              <a:buSzTx/>
              <a:tabLst/>
            </a:pPr>
            <a:endParaRPr kumimoji="0" lang="en-US" altLang="en-US" sz="1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indent="0" algn="just">
              <a:buNone/>
            </a:pPr>
            <a:r>
              <a:rPr lang="en-US" sz="1400" dirty="0">
                <a:solidFill>
                  <a:schemeClr val="bg1"/>
                </a:solidFill>
                <a:latin typeface="Arial" panose="020B0604020202020204" pitchFamily="34" charset="0"/>
                <a:cs typeface="Arial" panose="020B0604020202020204" pitchFamily="34" charset="0"/>
              </a:rPr>
              <a:t>The business establishment is a risky process and tax ﬁling can be complex. Given the signiﬁcance of the introduction of a VAT regime in the UAE, we have developed a complete service offering to address the needs of investors, entrepreneurs, households, and businesses seeking to address their compliance  with  VAT taxes and obtain the latest information for the most efficient structure possible. Our team is experienced with the UAE taxation rules and can guide you at every step.</a:t>
            </a:r>
          </a:p>
          <a:p>
            <a:pPr fontAlgn="base">
              <a:spcBef>
                <a:spcPct val="0"/>
              </a:spcBef>
              <a:spcAft>
                <a:spcPts val="600"/>
              </a:spcAft>
            </a:pPr>
            <a:endParaRPr kumimoji="0" lang="en-US" altLang="en-US" sz="1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 xmlns:a16="http://schemas.microsoft.com/office/drawing/2014/main" id="{2F9738FC-36C9-4A6A-9A4D-0BF12F725A61}"/>
              </a:ext>
            </a:extLst>
          </p:cNvPr>
          <p:cNvCxnSpPr/>
          <p:nvPr/>
        </p:nvCxnSpPr>
        <p:spPr>
          <a:xfrm>
            <a:off x="831873" y="1894787"/>
            <a:ext cx="461961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DCA4F8E0-60D1-4729-A4C2-009701400144}"/>
              </a:ext>
            </a:extLst>
          </p:cNvPr>
          <p:cNvCxnSpPr/>
          <p:nvPr/>
        </p:nvCxnSpPr>
        <p:spPr>
          <a:xfrm>
            <a:off x="936767" y="4279049"/>
            <a:ext cx="450851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609585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39" name="Straight Connector 38">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Placeholder 8">
            <a:extLst>
              <a:ext uri="{FF2B5EF4-FFF2-40B4-BE49-F238E27FC236}">
                <a16:creationId xmlns="" xmlns:a16="http://schemas.microsoft.com/office/drawing/2014/main" id="{FEA59E3D-BDF1-495C-B2D3-1EBD93DD1E25}"/>
              </a:ext>
            </a:extLst>
          </p:cNvPr>
          <p:cNvPicPr>
            <a:picLocks noGrp="1" noChangeAspect="1"/>
          </p:cNvPicPr>
          <p:nvPr>
            <p:ph type="pic" sz="quarter" idx="13"/>
          </p:nvPr>
        </p:nvPicPr>
        <p:blipFill>
          <a:blip r:embed="rId3">
            <a:extLst>
              <a:ext uri="{28A0092B-C50C-407E-A947-70E740481C1C}">
                <a14:useLocalDpi xmlns="" xmlns:a14="http://schemas.microsoft.com/office/drawing/2010/main" val="0"/>
              </a:ext>
            </a:extLst>
          </a:blip>
          <a:srcRect/>
          <a:stretch/>
        </p:blipFill>
        <p:spPr>
          <a:xfrm>
            <a:off x="0" y="0"/>
            <a:ext cx="12193240" cy="6858000"/>
          </a:xfrm>
          <a:prstGeom prst="rect">
            <a:avLst/>
          </a:prstGeom>
        </p:spPr>
      </p:pic>
      <p:pic>
        <p:nvPicPr>
          <p:cNvPr id="21" name="Picture 20">
            <a:extLst>
              <a:ext uri="{FF2B5EF4-FFF2-40B4-BE49-F238E27FC236}">
                <a16:creationId xmlns="" xmlns:a16="http://schemas.microsoft.com/office/drawing/2014/main" id="{7A96A35C-91B7-4C41-B438-4E9BF1487BA7}"/>
              </a:ext>
            </a:extLst>
          </p:cNvPr>
          <p:cNvPicPr>
            <a:picLocks noChangeAspect="1"/>
          </p:cNvPicPr>
          <p:nvPr/>
        </p:nvPicPr>
        <p:blipFill>
          <a:blip r:embed="rId4"/>
          <a:stretch>
            <a:fillRect/>
          </a:stretch>
        </p:blipFill>
        <p:spPr>
          <a:xfrm>
            <a:off x="0" y="0"/>
            <a:ext cx="2213040" cy="829128"/>
          </a:xfrm>
          <a:prstGeom prst="rect">
            <a:avLst/>
          </a:prstGeom>
        </p:spPr>
      </p:pic>
      <p:sp>
        <p:nvSpPr>
          <p:cNvPr id="3" name="Rectangle 2">
            <a:extLst>
              <a:ext uri="{FF2B5EF4-FFF2-40B4-BE49-F238E27FC236}">
                <a16:creationId xmlns="" xmlns:a16="http://schemas.microsoft.com/office/drawing/2014/main" id="{D7FF8E34-C86D-4A8C-AB6B-3D04BFB58A42}"/>
              </a:ext>
            </a:extLst>
          </p:cNvPr>
          <p:cNvSpPr/>
          <p:nvPr/>
        </p:nvSpPr>
        <p:spPr>
          <a:xfrm>
            <a:off x="678730" y="1131216"/>
            <a:ext cx="6307771" cy="584775"/>
          </a:xfrm>
          <a:prstGeom prst="rect">
            <a:avLst/>
          </a:prstGeom>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Taxation Services</a:t>
            </a:r>
          </a:p>
        </p:txBody>
      </p:sp>
      <p:sp>
        <p:nvSpPr>
          <p:cNvPr id="7" name="Content Placeholder 6">
            <a:extLst>
              <a:ext uri="{FF2B5EF4-FFF2-40B4-BE49-F238E27FC236}">
                <a16:creationId xmlns="" xmlns:a16="http://schemas.microsoft.com/office/drawing/2014/main" id="{F3D22D53-586E-4F80-B549-03B4A942D854}"/>
              </a:ext>
            </a:extLst>
          </p:cNvPr>
          <p:cNvSpPr>
            <a:spLocks noGrp="1"/>
          </p:cNvSpPr>
          <p:nvPr>
            <p:ph idx="1"/>
          </p:nvPr>
        </p:nvSpPr>
        <p:spPr>
          <a:xfrm>
            <a:off x="754144" y="1574276"/>
            <a:ext cx="5476972" cy="3982626"/>
          </a:xfrm>
        </p:spPr>
        <p:txBody>
          <a:bodyPr vert="horz" lIns="91440" tIns="45720" rIns="91440" bIns="45720" rtlCol="0">
            <a:noAutofit/>
          </a:bodyPr>
          <a:lstStyle/>
          <a:p>
            <a:pPr marL="0" indent="0">
              <a:buNone/>
            </a:pPr>
            <a:endParaRPr lang="en-US" sz="1400" b="1" dirty="0">
              <a:solidFill>
                <a:schemeClr val="bg1"/>
              </a:solidFill>
              <a:latin typeface="Arial" panose="020B0604020202020204" pitchFamily="34" charset="0"/>
              <a:cs typeface="Arial" panose="020B0604020202020204" pitchFamily="34" charset="0"/>
            </a:endParaRPr>
          </a:p>
          <a:p>
            <a:r>
              <a:rPr lang="en-US" sz="1400" b="1" dirty="0">
                <a:solidFill>
                  <a:schemeClr val="bg1"/>
                </a:solidFill>
                <a:latin typeface="Arial" panose="020B0604020202020204" pitchFamily="34" charset="0"/>
                <a:cs typeface="Arial" panose="020B0604020202020204" pitchFamily="34" charset="0"/>
              </a:rPr>
              <a:t>VAT and Excise Compliance</a:t>
            </a:r>
          </a:p>
          <a:p>
            <a:r>
              <a:rPr lang="en-US" sz="1400" b="1" dirty="0">
                <a:solidFill>
                  <a:schemeClr val="bg1"/>
                </a:solidFill>
                <a:latin typeface="Arial" panose="020B0604020202020204" pitchFamily="34" charset="0"/>
                <a:cs typeface="Arial" panose="020B0604020202020204" pitchFamily="34" charset="0"/>
              </a:rPr>
              <a:t>VAT Health Check</a:t>
            </a:r>
          </a:p>
          <a:p>
            <a:r>
              <a:rPr lang="en-US" sz="1400" b="1" dirty="0">
                <a:solidFill>
                  <a:schemeClr val="bg1"/>
                </a:solidFill>
                <a:latin typeface="Arial" panose="020B0604020202020204" pitchFamily="34" charset="0"/>
                <a:cs typeface="Arial" panose="020B0604020202020204" pitchFamily="34" charset="0"/>
              </a:rPr>
              <a:t>VAT Impact study</a:t>
            </a:r>
          </a:p>
          <a:p>
            <a:r>
              <a:rPr lang="en-US" sz="1400" b="1" dirty="0">
                <a:solidFill>
                  <a:schemeClr val="bg1"/>
                </a:solidFill>
                <a:latin typeface="Arial" panose="020B0604020202020204" pitchFamily="34" charset="0"/>
                <a:cs typeface="Arial" panose="020B0604020202020204" pitchFamily="34" charset="0"/>
              </a:rPr>
              <a:t>VAT Training and implementation support</a:t>
            </a:r>
          </a:p>
          <a:p>
            <a:r>
              <a:rPr lang="en-US" sz="1400" b="1" dirty="0">
                <a:solidFill>
                  <a:schemeClr val="bg1"/>
                </a:solidFill>
                <a:latin typeface="Arial" panose="020B0604020202020204" pitchFamily="34" charset="0"/>
                <a:cs typeface="Arial" panose="020B0604020202020204" pitchFamily="34" charset="0"/>
              </a:rPr>
              <a:t>Assistance in FTA Audit</a:t>
            </a:r>
          </a:p>
          <a:p>
            <a:r>
              <a:rPr lang="en-US" sz="1400" b="1" dirty="0">
                <a:solidFill>
                  <a:schemeClr val="bg1"/>
                </a:solidFill>
                <a:latin typeface="Arial" panose="020B0604020202020204" pitchFamily="34" charset="0"/>
                <a:cs typeface="Arial" panose="020B0604020202020204" pitchFamily="34" charset="0"/>
              </a:rPr>
              <a:t>VAT Refund </a:t>
            </a:r>
          </a:p>
          <a:p>
            <a:r>
              <a:rPr lang="en-US" sz="1400" b="1" dirty="0">
                <a:solidFill>
                  <a:schemeClr val="bg1"/>
                </a:solidFill>
                <a:latin typeface="Arial" panose="020B0604020202020204" pitchFamily="34" charset="0"/>
                <a:cs typeface="Arial" panose="020B0604020202020204" pitchFamily="34" charset="0"/>
              </a:rPr>
              <a:t>Assistance in customs health check</a:t>
            </a:r>
            <a:endParaRPr lang="en-US" sz="1400" dirty="0">
              <a:solidFill>
                <a:schemeClr val="bg1"/>
              </a:solidFill>
              <a:latin typeface="Arial" panose="020B0604020202020204" pitchFamily="34" charset="0"/>
              <a:cs typeface="Arial" panose="020B0604020202020204" pitchFamily="34" charset="0"/>
            </a:endParaRPr>
          </a:p>
          <a:p>
            <a:r>
              <a:rPr lang="en-US" sz="1400" b="1" dirty="0">
                <a:solidFill>
                  <a:schemeClr val="bg1"/>
                </a:solidFill>
                <a:latin typeface="Arial" panose="020B0604020202020204" pitchFamily="34" charset="0"/>
                <a:cs typeface="Arial" panose="020B0604020202020204" pitchFamily="34" charset="0"/>
              </a:rPr>
              <a:t>VAT | Excise Tax Registration</a:t>
            </a:r>
          </a:p>
          <a:p>
            <a:r>
              <a:rPr lang="en-US" sz="1400" b="1" dirty="0">
                <a:solidFill>
                  <a:schemeClr val="bg1"/>
                </a:solidFill>
                <a:latin typeface="Arial" panose="020B0604020202020204" pitchFamily="34" charset="0"/>
                <a:cs typeface="Arial" panose="020B0604020202020204" pitchFamily="34" charset="0"/>
              </a:rPr>
              <a:t>VAT | Excise Tax Deregistration </a:t>
            </a:r>
          </a:p>
          <a:p>
            <a:r>
              <a:rPr lang="en-US" sz="1400" b="1" dirty="0">
                <a:solidFill>
                  <a:schemeClr val="bg1"/>
                </a:solidFill>
                <a:latin typeface="Arial" panose="020B0604020202020204" pitchFamily="34" charset="0"/>
                <a:cs typeface="Arial" panose="020B0604020202020204" pitchFamily="34" charset="0"/>
              </a:rPr>
              <a:t>VAT | Excise Tax Return Filing</a:t>
            </a:r>
          </a:p>
          <a:p>
            <a:r>
              <a:rPr lang="en-US" sz="1400" b="1" dirty="0">
                <a:solidFill>
                  <a:schemeClr val="bg1"/>
                </a:solidFill>
                <a:latin typeface="Arial" panose="020B0604020202020204" pitchFamily="34" charset="0"/>
                <a:cs typeface="Arial" panose="020B0604020202020204" pitchFamily="34" charset="0"/>
              </a:rPr>
              <a:t>VAT | Excise Tax Advisory</a:t>
            </a:r>
          </a:p>
          <a:p>
            <a:r>
              <a:rPr lang="en-US" sz="1400" b="1" dirty="0">
                <a:solidFill>
                  <a:schemeClr val="bg1"/>
                </a:solidFill>
                <a:latin typeface="Arial" panose="020B0604020202020204" pitchFamily="34" charset="0"/>
                <a:cs typeface="Arial" panose="020B0604020202020204" pitchFamily="34" charset="0"/>
              </a:rPr>
              <a:t>Economic Substance  Review and compliance</a:t>
            </a:r>
          </a:p>
          <a:p>
            <a:endParaRPr lang="en-US" sz="1400" b="1" dirty="0">
              <a:solidFill>
                <a:schemeClr val="bg1"/>
              </a:solidFill>
              <a:latin typeface="Arial" panose="020B0604020202020204" pitchFamily="34" charset="0"/>
              <a:cs typeface="Arial" panose="020B0604020202020204" pitchFamily="34" charset="0"/>
            </a:endParaRPr>
          </a:p>
          <a:p>
            <a:endParaRPr lang="en-US" sz="1400" b="1" dirty="0">
              <a:solidFill>
                <a:schemeClr val="bg1"/>
              </a:solidFill>
              <a:latin typeface="Arial" panose="020B0604020202020204" pitchFamily="34" charset="0"/>
              <a:cs typeface="Arial" panose="020B0604020202020204" pitchFamily="34" charset="0"/>
            </a:endParaRPr>
          </a:p>
          <a:p>
            <a:endParaRPr lang="en-US" sz="1400" b="1" dirty="0">
              <a:solidFill>
                <a:schemeClr val="bg1"/>
              </a:solidFill>
              <a:latin typeface="Arial" panose="020B0604020202020204" pitchFamily="34" charset="0"/>
              <a:cs typeface="Arial" panose="020B0604020202020204" pitchFamily="34" charset="0"/>
            </a:endParaRPr>
          </a:p>
          <a:p>
            <a:endParaRPr lang="en-US" sz="1400" b="1" dirty="0">
              <a:solidFill>
                <a:schemeClr val="bg1"/>
              </a:solidFill>
              <a:latin typeface="Arial" panose="020B0604020202020204" pitchFamily="34" charset="0"/>
              <a:cs typeface="Arial" panose="020B0604020202020204" pitchFamily="34" charset="0"/>
            </a:endParaRPr>
          </a:p>
          <a:p>
            <a:endParaRPr lang="en-US" sz="1400" b="1" dirty="0">
              <a:solidFill>
                <a:schemeClr val="bg1"/>
              </a:solidFill>
              <a:latin typeface="Arial" panose="020B0604020202020204" pitchFamily="34" charset="0"/>
              <a:cs typeface="Arial" panose="020B0604020202020204" pitchFamily="34" charset="0"/>
            </a:endParaRPr>
          </a:p>
          <a:p>
            <a:endParaRPr lang="en-US" sz="1400" b="1" dirty="0">
              <a:solidFill>
                <a:schemeClr val="bg1"/>
              </a:solidFill>
              <a:latin typeface="Arial" panose="020B0604020202020204" pitchFamily="34" charset="0"/>
              <a:cs typeface="Arial" panose="020B0604020202020204" pitchFamily="34" charset="0"/>
            </a:endParaRPr>
          </a:p>
          <a:p>
            <a:pPr marL="0"/>
            <a:endParaRPr lang="en-US" sz="1400" dirty="0">
              <a:solidFill>
                <a:schemeClr val="bg1"/>
              </a:solidFill>
              <a:latin typeface="Arial" panose="020B0604020202020204" pitchFamily="34" charset="0"/>
              <a:cs typeface="Arial" panose="020B0604020202020204" pitchFamily="34" charset="0"/>
            </a:endParaRPr>
          </a:p>
          <a:p>
            <a:pPr marL="0"/>
            <a:endParaRPr lang="en-US" sz="1400" dirty="0">
              <a:solidFill>
                <a:schemeClr val="bg1"/>
              </a:solidFill>
              <a:latin typeface="Arial" panose="020B0604020202020204" pitchFamily="34" charset="0"/>
              <a:cs typeface="Arial" panose="020B0604020202020204" pitchFamily="34" charset="0"/>
            </a:endParaRPr>
          </a:p>
          <a:p>
            <a:pPr marL="0"/>
            <a:endParaRPr lang="en-US" sz="1400" dirty="0">
              <a:solidFill>
                <a:schemeClr val="bg1"/>
              </a:solidFill>
              <a:latin typeface="Arial" panose="020B0604020202020204" pitchFamily="34" charset="0"/>
              <a:cs typeface="Arial" panose="020B0604020202020204" pitchFamily="34" charset="0"/>
            </a:endParaRPr>
          </a:p>
          <a:p>
            <a:pPr marL="0"/>
            <a:endParaRPr lang="en-US" sz="1400"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 xmlns:a16="http://schemas.microsoft.com/office/drawing/2014/main" id="{DA247546-24E7-46D1-AC26-9925719E47E8}"/>
              </a:ext>
            </a:extLst>
          </p:cNvPr>
          <p:cNvCxnSpPr/>
          <p:nvPr/>
        </p:nvCxnSpPr>
        <p:spPr>
          <a:xfrm>
            <a:off x="754144" y="1764333"/>
            <a:ext cx="430423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D6622AF5-53FE-45B6-A6FE-0F1145D0C2CC}"/>
              </a:ext>
            </a:extLst>
          </p:cNvPr>
          <p:cNvCxnSpPr/>
          <p:nvPr/>
        </p:nvCxnSpPr>
        <p:spPr>
          <a:xfrm>
            <a:off x="754144" y="5957888"/>
            <a:ext cx="430363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807676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31" name="Straight Connector 30">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 xmlns:a16="http://schemas.microsoft.com/office/drawing/2014/main" id="{3A4D4C49-D7C7-42D8-A9F1-E9FB27955923}"/>
              </a:ext>
            </a:extLst>
          </p:cNvPr>
          <p:cNvPicPr>
            <a:picLocks noChangeAspect="1"/>
          </p:cNvPicPr>
          <p:nvPr/>
        </p:nvPicPr>
        <p:blipFill>
          <a:blip r:embed="rId3">
            <a:extLst>
              <a:ext uri="{28A0092B-C50C-407E-A947-70E740481C1C}">
                <a14:useLocalDpi xmlns="" xmlns:a14="http://schemas.microsoft.com/office/drawing/2010/main" val="0"/>
              </a:ext>
            </a:extLst>
          </a:blip>
          <a:srcRect/>
          <a:stretch/>
        </p:blipFill>
        <p:spPr>
          <a:xfrm>
            <a:off x="0" y="-13252"/>
            <a:ext cx="12192000" cy="6858000"/>
          </a:xfrm>
          <a:prstGeom prst="rect">
            <a:avLst/>
          </a:prstGeom>
        </p:spPr>
      </p:pic>
      <p:pic>
        <p:nvPicPr>
          <p:cNvPr id="12" name="Picture 11">
            <a:extLst>
              <a:ext uri="{FF2B5EF4-FFF2-40B4-BE49-F238E27FC236}">
                <a16:creationId xmlns="" xmlns:a16="http://schemas.microsoft.com/office/drawing/2014/main" id="{DBCEFEFA-3EB7-4BAD-80EC-8A39DC853163}"/>
              </a:ext>
            </a:extLst>
          </p:cNvPr>
          <p:cNvPicPr>
            <a:picLocks noChangeAspect="1"/>
          </p:cNvPicPr>
          <p:nvPr/>
        </p:nvPicPr>
        <p:blipFill>
          <a:blip r:embed="rId4"/>
          <a:stretch>
            <a:fillRect/>
          </a:stretch>
        </p:blipFill>
        <p:spPr>
          <a:xfrm>
            <a:off x="72267" y="0"/>
            <a:ext cx="2213040" cy="829128"/>
          </a:xfrm>
          <a:prstGeom prst="rect">
            <a:avLst/>
          </a:prstGeom>
        </p:spPr>
      </p:pic>
      <p:sp>
        <p:nvSpPr>
          <p:cNvPr id="6" name="Title 5">
            <a:extLst>
              <a:ext uri="{FF2B5EF4-FFF2-40B4-BE49-F238E27FC236}">
                <a16:creationId xmlns="" xmlns:a16="http://schemas.microsoft.com/office/drawing/2014/main" id="{8146B020-2B12-4533-AB98-A078339B314A}"/>
              </a:ext>
            </a:extLst>
          </p:cNvPr>
          <p:cNvSpPr>
            <a:spLocks noGrp="1"/>
          </p:cNvSpPr>
          <p:nvPr>
            <p:ph type="title"/>
          </p:nvPr>
        </p:nvSpPr>
        <p:spPr>
          <a:xfrm>
            <a:off x="650449" y="326496"/>
            <a:ext cx="5561815" cy="1225650"/>
          </a:xfrm>
        </p:spPr>
        <p:txBody>
          <a:bodyPr vert="horz" lIns="91440" tIns="45720" rIns="91440" bIns="45720" rtlCol="0" anchor="b">
            <a:normAutofit fontScale="90000"/>
          </a:bodyPr>
          <a:lstStyle/>
          <a:p>
            <a:r>
              <a:rPr lang="en-US" sz="3800" dirty="0">
                <a:solidFill>
                  <a:schemeClr val="bg1"/>
                </a:solidFill>
                <a:latin typeface="+mj-lt"/>
              </a:rPr>
              <a:t/>
            </a:r>
            <a:br>
              <a:rPr lang="en-US" sz="3800" dirty="0">
                <a:solidFill>
                  <a:schemeClr val="bg1"/>
                </a:solidFill>
                <a:latin typeface="+mj-lt"/>
              </a:rPr>
            </a:br>
            <a:r>
              <a:rPr lang="en-US" b="0" dirty="0">
                <a:solidFill>
                  <a:schemeClr val="bg1"/>
                </a:solidFill>
                <a:latin typeface="Arial" panose="020B0604020202020204" pitchFamily="34" charset="0"/>
                <a:cs typeface="Arial" panose="020B0604020202020204" pitchFamily="34" charset="0"/>
              </a:rPr>
              <a:t>Business Valuation Services</a:t>
            </a:r>
          </a:p>
        </p:txBody>
      </p:sp>
      <p:sp>
        <p:nvSpPr>
          <p:cNvPr id="7" name="Content Placeholder 6">
            <a:extLst>
              <a:ext uri="{FF2B5EF4-FFF2-40B4-BE49-F238E27FC236}">
                <a16:creationId xmlns="" xmlns:a16="http://schemas.microsoft.com/office/drawing/2014/main" id="{F3D22D53-586E-4F80-B549-03B4A942D854}"/>
              </a:ext>
            </a:extLst>
          </p:cNvPr>
          <p:cNvSpPr>
            <a:spLocks noGrp="1"/>
          </p:cNvSpPr>
          <p:nvPr>
            <p:ph idx="1"/>
          </p:nvPr>
        </p:nvSpPr>
        <p:spPr>
          <a:xfrm>
            <a:off x="650449" y="1859950"/>
            <a:ext cx="6345844" cy="3737529"/>
          </a:xfrm>
        </p:spPr>
        <p:txBody>
          <a:bodyPr vert="horz" lIns="91440" tIns="45720" rIns="91440" bIns="45720" rtlCol="0">
            <a:noAutofit/>
          </a:bodyPr>
          <a:lstStyle/>
          <a:p>
            <a:pPr marL="0" indent="0" algn="just">
              <a:buNone/>
            </a:pPr>
            <a:r>
              <a:rPr lang="en-US" sz="1400" dirty="0">
                <a:solidFill>
                  <a:schemeClr val="bg1"/>
                </a:solidFill>
                <a:latin typeface="Arial" panose="020B0604020202020204" pitchFamily="34" charset="0"/>
                <a:cs typeface="Arial" panose="020B0604020202020204" pitchFamily="34" charset="0"/>
              </a:rPr>
              <a:t>The need for transparent and vigorous valuation to support corporate transactions and to meet regulatory and accounting requirements has increased tremendously in the modern business world. But justifying the value of assets and liabilities has become more complex and critical for most businesses. Value is driven by assets and liabilities, income, management and location. Understanding what drives value and where value exists is paramount in making informed decisions. Our services help to identify value in your business.</a:t>
            </a:r>
          </a:p>
          <a:p>
            <a:pPr marL="0" indent="0" algn="just">
              <a:buNone/>
            </a:pPr>
            <a:r>
              <a:rPr lang="en-US" sz="1400" dirty="0">
                <a:solidFill>
                  <a:schemeClr val="bg1"/>
                </a:solidFill>
                <a:latin typeface="Arial" panose="020B0604020202020204" pitchFamily="34" charset="0"/>
                <a:cs typeface="Arial" panose="020B0604020202020204" pitchFamily="34" charset="0"/>
              </a:rPr>
              <a:t>Organizations need precision about fair value of its assets or business for a variety of reasons. Whatever the purpose, ASCENTIA believes that valuations are fundamentally the process for updating the decisions you make with what is likely your most important financial asset.</a:t>
            </a:r>
          </a:p>
          <a:p>
            <a:r>
              <a:rPr lang="en-US" sz="1400" dirty="0">
                <a:solidFill>
                  <a:schemeClr val="bg1"/>
                </a:solidFill>
                <a:latin typeface="Arial" panose="020B0604020202020204" pitchFamily="34" charset="0"/>
                <a:cs typeface="Arial" panose="020B0604020202020204" pitchFamily="34" charset="0"/>
              </a:rPr>
              <a:t>Value of the business, including tangible, intangible and future earnings</a:t>
            </a:r>
          </a:p>
          <a:p>
            <a:r>
              <a:rPr lang="en-US" sz="1400" dirty="0">
                <a:solidFill>
                  <a:schemeClr val="bg1"/>
                </a:solidFill>
                <a:latin typeface="Arial" panose="020B0604020202020204" pitchFamily="34" charset="0"/>
                <a:cs typeface="Arial" panose="020B0604020202020204" pitchFamily="34" charset="0"/>
              </a:rPr>
              <a:t>Value equity/shares</a:t>
            </a:r>
          </a:p>
          <a:p>
            <a:r>
              <a:rPr lang="en-US" sz="1400" dirty="0">
                <a:solidFill>
                  <a:schemeClr val="bg1"/>
                </a:solidFill>
                <a:latin typeface="Arial" panose="020B0604020202020204" pitchFamily="34" charset="0"/>
                <a:cs typeface="Arial" panose="020B0604020202020204" pitchFamily="34" charset="0"/>
              </a:rPr>
              <a:t>Negotiations on the value of the company backed by our valuation report</a:t>
            </a:r>
          </a:p>
          <a:p>
            <a:r>
              <a:rPr lang="en-US" sz="1400" dirty="0">
                <a:solidFill>
                  <a:schemeClr val="bg1"/>
                </a:solidFill>
                <a:latin typeface="Arial" panose="020B0604020202020204" pitchFamily="34" charset="0"/>
                <a:cs typeface="Arial" panose="020B0604020202020204" pitchFamily="34" charset="0"/>
              </a:rPr>
              <a:t>Greater in-depth understanding of operations of the business</a:t>
            </a:r>
          </a:p>
          <a:p>
            <a:r>
              <a:rPr lang="en-US" sz="1400" dirty="0">
                <a:solidFill>
                  <a:schemeClr val="bg1"/>
                </a:solidFill>
                <a:latin typeface="Arial" panose="020B0604020202020204" pitchFamily="34" charset="0"/>
                <a:cs typeface="Arial" panose="020B0604020202020204" pitchFamily="34" charset="0"/>
              </a:rPr>
              <a:t>Listing out areas of improvement in Control, Risk management and Governance</a:t>
            </a:r>
          </a:p>
          <a:p>
            <a:r>
              <a:rPr lang="en-US" sz="1400" dirty="0">
                <a:solidFill>
                  <a:schemeClr val="bg1"/>
                </a:solidFill>
                <a:latin typeface="Arial" panose="020B0604020202020204" pitchFamily="34" charset="0"/>
                <a:cs typeface="Arial" panose="020B0604020202020204" pitchFamily="34" charset="0"/>
              </a:rPr>
              <a:t>Advice on best finance mix which will maximize the owner’s wealth,</a:t>
            </a:r>
          </a:p>
          <a:p>
            <a:pPr marL="0"/>
            <a:endParaRPr lang="en-US" sz="1400" dirty="0">
              <a:solidFill>
                <a:schemeClr val="bg1"/>
              </a:solidFill>
            </a:endParaRPr>
          </a:p>
        </p:txBody>
      </p:sp>
      <p:cxnSp>
        <p:nvCxnSpPr>
          <p:cNvPr id="3" name="Straight Connector 2">
            <a:extLst>
              <a:ext uri="{FF2B5EF4-FFF2-40B4-BE49-F238E27FC236}">
                <a16:creationId xmlns="" xmlns:a16="http://schemas.microsoft.com/office/drawing/2014/main" id="{633E26E9-221D-4398-A3C9-69F0781773EA}"/>
              </a:ext>
            </a:extLst>
          </p:cNvPr>
          <p:cNvCxnSpPr/>
          <p:nvPr/>
        </p:nvCxnSpPr>
        <p:spPr>
          <a:xfrm>
            <a:off x="831873" y="1639563"/>
            <a:ext cx="616442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71838A47-ED8E-487E-9E2C-1FB21E44A855}"/>
              </a:ext>
            </a:extLst>
          </p:cNvPr>
          <p:cNvCxnSpPr/>
          <p:nvPr/>
        </p:nvCxnSpPr>
        <p:spPr>
          <a:xfrm>
            <a:off x="831873" y="6743700"/>
            <a:ext cx="616442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926976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31" name="Straight Connector 30">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 xmlns:a16="http://schemas.microsoft.com/office/drawing/2014/main" id="{3A4D4C49-D7C7-42D8-A9F1-E9FB27955923}"/>
              </a:ext>
            </a:extLst>
          </p:cNvPr>
          <p:cNvPicPr>
            <a:picLocks noChangeAspect="1"/>
          </p:cNvPicPr>
          <p:nvPr/>
        </p:nvPicPr>
        <p:blipFill>
          <a:blip r:embed="rId3">
            <a:extLst>
              <a:ext uri="{28A0092B-C50C-407E-A947-70E740481C1C}">
                <a14:useLocalDpi xmlns="" xmlns:a14="http://schemas.microsoft.com/office/drawing/2010/main" val="0"/>
              </a:ext>
            </a:extLst>
          </a:blip>
          <a:srcRect/>
          <a:stretch/>
        </p:blipFill>
        <p:spPr>
          <a:xfrm>
            <a:off x="0" y="-24119"/>
            <a:ext cx="12192000" cy="6858000"/>
          </a:xfrm>
          <a:prstGeom prst="rect">
            <a:avLst/>
          </a:prstGeom>
        </p:spPr>
      </p:pic>
      <p:sp>
        <p:nvSpPr>
          <p:cNvPr id="6" name="Title 5">
            <a:extLst>
              <a:ext uri="{FF2B5EF4-FFF2-40B4-BE49-F238E27FC236}">
                <a16:creationId xmlns="" xmlns:a16="http://schemas.microsoft.com/office/drawing/2014/main" id="{8146B020-2B12-4533-AB98-A078339B314A}"/>
              </a:ext>
            </a:extLst>
          </p:cNvPr>
          <p:cNvSpPr>
            <a:spLocks noGrp="1"/>
          </p:cNvSpPr>
          <p:nvPr>
            <p:ph type="title"/>
          </p:nvPr>
        </p:nvSpPr>
        <p:spPr>
          <a:xfrm>
            <a:off x="650449" y="448721"/>
            <a:ext cx="5816339" cy="1225650"/>
          </a:xfrm>
        </p:spPr>
        <p:txBody>
          <a:bodyPr vert="horz" lIns="91440" tIns="45720" rIns="91440" bIns="45720" rtlCol="0" anchor="b">
            <a:normAutofit fontScale="90000"/>
          </a:bodyPr>
          <a:lstStyle/>
          <a:p>
            <a:r>
              <a:rPr lang="en-US" sz="3800" dirty="0">
                <a:solidFill>
                  <a:schemeClr val="bg1"/>
                </a:solidFill>
                <a:latin typeface="+mj-lt"/>
              </a:rPr>
              <a:t/>
            </a:r>
            <a:br>
              <a:rPr lang="en-US" sz="3800" dirty="0">
                <a:solidFill>
                  <a:schemeClr val="bg1"/>
                </a:solidFill>
                <a:latin typeface="+mj-lt"/>
              </a:rPr>
            </a:br>
            <a:r>
              <a:rPr lang="en-US" b="0" dirty="0">
                <a:solidFill>
                  <a:schemeClr val="bg1"/>
                </a:solidFill>
                <a:latin typeface="Arial" panose="020B0604020202020204" pitchFamily="34" charset="0"/>
                <a:cs typeface="Arial" panose="020B0604020202020204" pitchFamily="34" charset="0"/>
              </a:rPr>
              <a:t>Immigration and Visa Services</a:t>
            </a:r>
          </a:p>
        </p:txBody>
      </p:sp>
      <p:sp>
        <p:nvSpPr>
          <p:cNvPr id="7" name="Content Placeholder 6">
            <a:extLst>
              <a:ext uri="{FF2B5EF4-FFF2-40B4-BE49-F238E27FC236}">
                <a16:creationId xmlns="" xmlns:a16="http://schemas.microsoft.com/office/drawing/2014/main" id="{F3D22D53-586E-4F80-B549-03B4A942D854}"/>
              </a:ext>
            </a:extLst>
          </p:cNvPr>
          <p:cNvSpPr>
            <a:spLocks noGrp="1"/>
          </p:cNvSpPr>
          <p:nvPr>
            <p:ph idx="1"/>
          </p:nvPr>
        </p:nvSpPr>
        <p:spPr>
          <a:xfrm>
            <a:off x="838986" y="1929629"/>
            <a:ext cx="5118754" cy="3388736"/>
          </a:xfrm>
        </p:spPr>
        <p:txBody>
          <a:bodyPr vert="horz" lIns="91440" tIns="45720" rIns="91440" bIns="45720" rtlCol="0">
            <a:normAutofit/>
          </a:bodyPr>
          <a:lstStyle/>
          <a:p>
            <a:pPr marL="0" indent="0" algn="just">
              <a:lnSpc>
                <a:spcPts val="1333"/>
              </a:lnSpc>
              <a:buNone/>
            </a:pPr>
            <a:r>
              <a:rPr lang="en-US" altLang="zh-CN" sz="1400" spc="61" dirty="0">
                <a:solidFill>
                  <a:schemeClr val="bg1"/>
                </a:solidFill>
                <a:latin typeface="Arial" panose="020B0604020202020204" pitchFamily="34" charset="0"/>
                <a:ea typeface="Arial"/>
                <a:cs typeface="Arial" panose="020B0604020202020204" pitchFamily="34" charset="0"/>
              </a:rPr>
              <a:t>Whether</a:t>
            </a:r>
            <a:r>
              <a:rPr lang="en-US" altLang="zh-CN" sz="1400" spc="-95" dirty="0">
                <a:solidFill>
                  <a:schemeClr val="bg1"/>
                </a:solidFill>
                <a:latin typeface="Arial" panose="020B0604020202020204" pitchFamily="34" charset="0"/>
                <a:ea typeface="Arial"/>
                <a:cs typeface="Arial" panose="020B0604020202020204" pitchFamily="34" charset="0"/>
              </a:rPr>
              <a:t> </a:t>
            </a:r>
            <a:r>
              <a:rPr lang="en-US" altLang="zh-CN" sz="1400" spc="71" dirty="0">
                <a:solidFill>
                  <a:schemeClr val="bg1"/>
                </a:solidFill>
                <a:latin typeface="Arial" panose="020B0604020202020204" pitchFamily="34" charset="0"/>
                <a:ea typeface="Arial"/>
                <a:cs typeface="Arial" panose="020B0604020202020204" pitchFamily="34" charset="0"/>
              </a:rPr>
              <a:t>it</a:t>
            </a:r>
            <a:r>
              <a:rPr lang="en-US" altLang="zh-CN" sz="1400" spc="-102" dirty="0">
                <a:solidFill>
                  <a:schemeClr val="bg1"/>
                </a:solidFill>
                <a:latin typeface="Arial" panose="020B0604020202020204" pitchFamily="34" charset="0"/>
                <a:ea typeface="Arial"/>
                <a:cs typeface="Arial" panose="020B0604020202020204" pitchFamily="34" charset="0"/>
              </a:rPr>
              <a:t> </a:t>
            </a:r>
            <a:r>
              <a:rPr lang="en-US" altLang="zh-CN" sz="1400" dirty="0">
                <a:solidFill>
                  <a:schemeClr val="bg1"/>
                </a:solidFill>
                <a:latin typeface="Arial" panose="020B0604020202020204" pitchFamily="34" charset="0"/>
                <a:ea typeface="Arial"/>
                <a:cs typeface="Arial" panose="020B0604020202020204" pitchFamily="34" charset="0"/>
              </a:rPr>
              <a:t>is</a:t>
            </a:r>
            <a:r>
              <a:rPr lang="en-US" altLang="zh-CN" sz="1400" spc="-26" dirty="0">
                <a:solidFill>
                  <a:schemeClr val="bg1"/>
                </a:solidFill>
                <a:latin typeface="Arial" panose="020B0604020202020204" pitchFamily="34" charset="0"/>
                <a:ea typeface="Arial"/>
                <a:cs typeface="Arial" panose="020B0604020202020204" pitchFamily="34" charset="0"/>
              </a:rPr>
              <a:t> </a:t>
            </a:r>
            <a:r>
              <a:rPr lang="en-US" altLang="zh-CN" sz="1400" spc="68" dirty="0">
                <a:solidFill>
                  <a:schemeClr val="bg1"/>
                </a:solidFill>
                <a:latin typeface="Arial" panose="020B0604020202020204" pitchFamily="34" charset="0"/>
                <a:ea typeface="Arial"/>
                <a:cs typeface="Arial" panose="020B0604020202020204" pitchFamily="34" charset="0"/>
              </a:rPr>
              <a:t>for</a:t>
            </a:r>
            <a:r>
              <a:rPr lang="en-US" altLang="zh-CN" sz="1400" spc="-99" dirty="0">
                <a:solidFill>
                  <a:schemeClr val="bg1"/>
                </a:solidFill>
                <a:latin typeface="Arial" panose="020B0604020202020204" pitchFamily="34" charset="0"/>
                <a:ea typeface="Arial"/>
                <a:cs typeface="Arial" panose="020B0604020202020204" pitchFamily="34" charset="0"/>
              </a:rPr>
              <a:t> </a:t>
            </a:r>
            <a:r>
              <a:rPr lang="en-US" altLang="zh-CN" sz="1400" spc="5" dirty="0">
                <a:solidFill>
                  <a:schemeClr val="bg1"/>
                </a:solidFill>
                <a:latin typeface="Arial" panose="020B0604020202020204" pitchFamily="34" charset="0"/>
                <a:ea typeface="Arial"/>
                <a:cs typeface="Arial" panose="020B0604020202020204" pitchFamily="34" charset="0"/>
              </a:rPr>
              <a:t>business,</a:t>
            </a:r>
            <a:r>
              <a:rPr lang="en-US" altLang="zh-CN" sz="1400" spc="-32" dirty="0">
                <a:solidFill>
                  <a:schemeClr val="bg1"/>
                </a:solidFill>
                <a:latin typeface="Arial" panose="020B0604020202020204" pitchFamily="34" charset="0"/>
                <a:ea typeface="Arial"/>
                <a:cs typeface="Arial" panose="020B0604020202020204" pitchFamily="34" charset="0"/>
              </a:rPr>
              <a:t> </a:t>
            </a:r>
            <a:r>
              <a:rPr lang="en-US" altLang="zh-CN" sz="1400" spc="21" dirty="0">
                <a:solidFill>
                  <a:schemeClr val="bg1"/>
                </a:solidFill>
                <a:latin typeface="Arial" panose="020B0604020202020204" pitchFamily="34" charset="0"/>
                <a:ea typeface="Arial"/>
                <a:cs typeface="Arial" panose="020B0604020202020204" pitchFamily="34" charset="0"/>
              </a:rPr>
              <a:t>personal,</a:t>
            </a:r>
            <a:r>
              <a:rPr lang="en-US" altLang="zh-CN" sz="1400" spc="-51" dirty="0">
                <a:solidFill>
                  <a:schemeClr val="bg1"/>
                </a:solidFill>
                <a:latin typeface="Arial" panose="020B0604020202020204" pitchFamily="34" charset="0"/>
                <a:ea typeface="Arial"/>
                <a:cs typeface="Arial" panose="020B0604020202020204" pitchFamily="34" charset="0"/>
              </a:rPr>
              <a:t> </a:t>
            </a:r>
            <a:r>
              <a:rPr lang="en-US" altLang="zh-CN" sz="1400" spc="72" dirty="0">
                <a:solidFill>
                  <a:schemeClr val="bg1"/>
                </a:solidFill>
                <a:latin typeface="Arial" panose="020B0604020202020204" pitchFamily="34" charset="0"/>
                <a:ea typeface="Arial"/>
                <a:cs typeface="Arial" panose="020B0604020202020204" pitchFamily="34" charset="0"/>
              </a:rPr>
              <a:t>or</a:t>
            </a:r>
            <a:r>
              <a:rPr lang="en-US" altLang="zh-CN" sz="1400" spc="-103" dirty="0">
                <a:solidFill>
                  <a:schemeClr val="bg1"/>
                </a:solidFill>
                <a:latin typeface="Arial" panose="020B0604020202020204" pitchFamily="34" charset="0"/>
                <a:ea typeface="Arial"/>
                <a:cs typeface="Arial" panose="020B0604020202020204" pitchFamily="34" charset="0"/>
              </a:rPr>
              <a:t> </a:t>
            </a:r>
            <a:r>
              <a:rPr lang="en-US" altLang="zh-CN" sz="1400" spc="28" dirty="0">
                <a:solidFill>
                  <a:schemeClr val="bg1"/>
                </a:solidFill>
                <a:latin typeface="Arial" panose="020B0604020202020204" pitchFamily="34" charset="0"/>
                <a:ea typeface="Arial"/>
                <a:cs typeface="Arial" panose="020B0604020202020204" pitchFamily="34" charset="0"/>
              </a:rPr>
              <a:t>professional</a:t>
            </a:r>
            <a:r>
              <a:rPr lang="en-US" altLang="zh-CN" sz="1400" spc="-57" dirty="0">
                <a:solidFill>
                  <a:schemeClr val="bg1"/>
                </a:solidFill>
                <a:latin typeface="Arial" panose="020B0604020202020204" pitchFamily="34" charset="0"/>
                <a:ea typeface="Arial"/>
                <a:cs typeface="Arial" panose="020B0604020202020204" pitchFamily="34" charset="0"/>
              </a:rPr>
              <a:t> </a:t>
            </a:r>
            <a:r>
              <a:rPr lang="en-US" altLang="zh-CN" sz="1400" spc="16" dirty="0">
                <a:solidFill>
                  <a:schemeClr val="bg1"/>
                </a:solidFill>
                <a:latin typeface="Arial" panose="020B0604020202020204" pitchFamily="34" charset="0"/>
                <a:ea typeface="Arial"/>
                <a:cs typeface="Arial" panose="020B0604020202020204" pitchFamily="34" charset="0"/>
              </a:rPr>
              <a:t>reasons</a:t>
            </a:r>
            <a:r>
              <a:rPr lang="en-US" altLang="zh-CN" sz="1400" spc="-47" dirty="0">
                <a:solidFill>
                  <a:schemeClr val="bg1"/>
                </a:solidFill>
                <a:latin typeface="Arial" panose="020B0604020202020204" pitchFamily="34" charset="0"/>
                <a:ea typeface="Arial"/>
                <a:cs typeface="Arial" panose="020B0604020202020204" pitchFamily="34" charset="0"/>
              </a:rPr>
              <a:t> </a:t>
            </a:r>
            <a:r>
              <a:rPr lang="en-US" altLang="zh-CN" sz="1400" spc="70" dirty="0">
                <a:solidFill>
                  <a:schemeClr val="bg1"/>
                </a:solidFill>
                <a:latin typeface="Arial" panose="020B0604020202020204" pitchFamily="34" charset="0"/>
                <a:ea typeface="Arial"/>
                <a:cs typeface="Arial" panose="020B0604020202020204" pitchFamily="34" charset="0"/>
              </a:rPr>
              <a:t>that</a:t>
            </a:r>
            <a:r>
              <a:rPr lang="en-US" altLang="zh-CN" sz="1400" spc="-102" dirty="0">
                <a:solidFill>
                  <a:schemeClr val="bg1"/>
                </a:solidFill>
                <a:latin typeface="Arial" panose="020B0604020202020204" pitchFamily="34" charset="0"/>
                <a:ea typeface="Arial"/>
                <a:cs typeface="Arial" panose="020B0604020202020204" pitchFamily="34" charset="0"/>
              </a:rPr>
              <a:t> </a:t>
            </a:r>
            <a:r>
              <a:rPr lang="en-US" altLang="zh-CN" sz="1400" spc="58" dirty="0">
                <a:solidFill>
                  <a:schemeClr val="bg1"/>
                </a:solidFill>
                <a:latin typeface="Arial" panose="020B0604020202020204" pitchFamily="34" charset="0"/>
                <a:ea typeface="Arial"/>
                <a:cs typeface="Arial" panose="020B0604020202020204" pitchFamily="34" charset="0"/>
              </a:rPr>
              <a:t>you</a:t>
            </a:r>
            <a:r>
              <a:rPr lang="en-US" altLang="zh-CN" sz="1400" spc="-88" dirty="0">
                <a:solidFill>
                  <a:schemeClr val="bg1"/>
                </a:solidFill>
                <a:latin typeface="Arial" panose="020B0604020202020204" pitchFamily="34" charset="0"/>
                <a:ea typeface="Arial"/>
                <a:cs typeface="Arial" panose="020B0604020202020204" pitchFamily="34" charset="0"/>
              </a:rPr>
              <a:t> </a:t>
            </a:r>
            <a:r>
              <a:rPr lang="en-US" altLang="zh-CN" sz="1400" spc="44" dirty="0">
                <a:solidFill>
                  <a:schemeClr val="bg1"/>
                </a:solidFill>
                <a:latin typeface="Arial" panose="020B0604020202020204" pitchFamily="34" charset="0"/>
                <a:ea typeface="Arial"/>
                <a:cs typeface="Arial" panose="020B0604020202020204" pitchFamily="34" charset="0"/>
              </a:rPr>
              <a:t>wish</a:t>
            </a:r>
            <a:r>
              <a:rPr lang="en-US" altLang="zh-CN" sz="1400" spc="-45" dirty="0">
                <a:solidFill>
                  <a:schemeClr val="bg1"/>
                </a:solidFill>
                <a:latin typeface="Arial" panose="020B0604020202020204" pitchFamily="34" charset="0"/>
                <a:ea typeface="Arial"/>
                <a:cs typeface="Arial" panose="020B0604020202020204" pitchFamily="34" charset="0"/>
              </a:rPr>
              <a:t> </a:t>
            </a:r>
            <a:r>
              <a:rPr lang="en-US" altLang="zh-CN" sz="1400" spc="94" dirty="0">
                <a:solidFill>
                  <a:schemeClr val="bg1"/>
                </a:solidFill>
                <a:latin typeface="Arial" panose="020B0604020202020204" pitchFamily="34" charset="0"/>
                <a:ea typeface="Arial"/>
                <a:cs typeface="Arial" panose="020B0604020202020204" pitchFamily="34" charset="0"/>
              </a:rPr>
              <a:t>to</a:t>
            </a:r>
            <a:r>
              <a:rPr lang="en-US" altLang="zh-CN" sz="1400" spc="-152" dirty="0">
                <a:solidFill>
                  <a:schemeClr val="bg1"/>
                </a:solidFill>
                <a:latin typeface="Arial" panose="020B0604020202020204" pitchFamily="34" charset="0"/>
                <a:ea typeface="Arial"/>
                <a:cs typeface="Arial" panose="020B0604020202020204" pitchFamily="34" charset="0"/>
              </a:rPr>
              <a:t> </a:t>
            </a:r>
            <a:r>
              <a:rPr lang="en-US" altLang="zh-CN" sz="1400" spc="41" dirty="0">
                <a:solidFill>
                  <a:schemeClr val="bg1"/>
                </a:solidFill>
                <a:latin typeface="Arial" panose="020B0604020202020204" pitchFamily="34" charset="0"/>
                <a:ea typeface="Arial"/>
                <a:cs typeface="Arial" panose="020B0604020202020204" pitchFamily="34" charset="0"/>
              </a:rPr>
              <a:t>settle</a:t>
            </a:r>
            <a:r>
              <a:rPr lang="en-US" altLang="zh-CN" sz="1400" spc="-99" dirty="0">
                <a:solidFill>
                  <a:schemeClr val="bg1"/>
                </a:solidFill>
                <a:latin typeface="Arial" panose="020B0604020202020204" pitchFamily="34" charset="0"/>
                <a:ea typeface="Arial"/>
                <a:cs typeface="Arial" panose="020B0604020202020204" pitchFamily="34" charset="0"/>
              </a:rPr>
              <a:t> </a:t>
            </a:r>
            <a:r>
              <a:rPr lang="en-US" altLang="zh-CN" sz="1400" spc="35" dirty="0">
                <a:solidFill>
                  <a:schemeClr val="bg1"/>
                </a:solidFill>
                <a:latin typeface="Arial" panose="020B0604020202020204" pitchFamily="34" charset="0"/>
                <a:ea typeface="Arial"/>
                <a:cs typeface="Arial" panose="020B0604020202020204" pitchFamily="34" charset="0"/>
              </a:rPr>
              <a:t>in</a:t>
            </a:r>
            <a:r>
              <a:rPr lang="en-US" altLang="zh-CN" sz="1400" spc="-92" dirty="0">
                <a:solidFill>
                  <a:schemeClr val="bg1"/>
                </a:solidFill>
                <a:latin typeface="Arial" panose="020B0604020202020204" pitchFamily="34" charset="0"/>
                <a:ea typeface="Arial"/>
                <a:cs typeface="Arial" panose="020B0604020202020204" pitchFamily="34" charset="0"/>
              </a:rPr>
              <a:t> </a:t>
            </a:r>
            <a:r>
              <a:rPr lang="en-US" altLang="zh-CN" sz="1400" spc="8" dirty="0">
                <a:solidFill>
                  <a:schemeClr val="bg1"/>
                </a:solidFill>
                <a:latin typeface="Arial" panose="020B0604020202020204" pitchFamily="34" charset="0"/>
                <a:ea typeface="Arial"/>
                <a:cs typeface="Arial" panose="020B0604020202020204" pitchFamily="34" charset="0"/>
              </a:rPr>
              <a:t>UAE,</a:t>
            </a:r>
            <a:r>
              <a:rPr lang="en-US" altLang="zh-CN" sz="1400" spc="-64" dirty="0">
                <a:solidFill>
                  <a:schemeClr val="bg1"/>
                </a:solidFill>
                <a:latin typeface="Arial" panose="020B0604020202020204" pitchFamily="34" charset="0"/>
                <a:ea typeface="Arial"/>
                <a:cs typeface="Arial" panose="020B0604020202020204" pitchFamily="34" charset="0"/>
              </a:rPr>
              <a:t> </a:t>
            </a:r>
            <a:r>
              <a:rPr lang="en-US" altLang="zh-CN" sz="1400" spc="61" dirty="0">
                <a:solidFill>
                  <a:schemeClr val="bg1"/>
                </a:solidFill>
                <a:latin typeface="Arial" panose="020B0604020202020204" pitchFamily="34" charset="0"/>
                <a:ea typeface="Arial"/>
                <a:cs typeface="Arial" panose="020B0604020202020204" pitchFamily="34" charset="0"/>
              </a:rPr>
              <a:t>our</a:t>
            </a:r>
            <a:r>
              <a:rPr lang="en-US" altLang="zh-CN" sz="1400" spc="-117" dirty="0">
                <a:solidFill>
                  <a:schemeClr val="bg1"/>
                </a:solidFill>
                <a:latin typeface="Arial" panose="020B0604020202020204" pitchFamily="34" charset="0"/>
                <a:ea typeface="Arial"/>
                <a:cs typeface="Arial" panose="020B0604020202020204" pitchFamily="34" charset="0"/>
              </a:rPr>
              <a:t> </a:t>
            </a:r>
            <a:r>
              <a:rPr lang="en-US" altLang="zh-CN" sz="1400" spc="45" dirty="0">
                <a:solidFill>
                  <a:schemeClr val="bg1"/>
                </a:solidFill>
                <a:latin typeface="Arial" panose="020B0604020202020204" pitchFamily="34" charset="0"/>
                <a:ea typeface="Arial"/>
                <a:cs typeface="Arial" panose="020B0604020202020204" pitchFamily="34" charset="0"/>
              </a:rPr>
              <a:t>aim</a:t>
            </a:r>
            <a:r>
              <a:rPr lang="en-US" altLang="zh-CN" sz="1400" spc="-103" dirty="0">
                <a:solidFill>
                  <a:schemeClr val="bg1"/>
                </a:solidFill>
                <a:latin typeface="Arial" panose="020B0604020202020204" pitchFamily="34" charset="0"/>
                <a:ea typeface="Arial"/>
                <a:cs typeface="Arial" panose="020B0604020202020204" pitchFamily="34" charset="0"/>
              </a:rPr>
              <a:t> </a:t>
            </a:r>
            <a:r>
              <a:rPr lang="en-US" altLang="zh-CN" sz="1400" dirty="0">
                <a:solidFill>
                  <a:schemeClr val="bg1"/>
                </a:solidFill>
                <a:latin typeface="Arial" panose="020B0604020202020204" pitchFamily="34" charset="0"/>
                <a:ea typeface="Arial"/>
                <a:cs typeface="Arial" panose="020B0604020202020204" pitchFamily="34" charset="0"/>
              </a:rPr>
              <a:t>is</a:t>
            </a:r>
            <a:r>
              <a:rPr lang="en-US" altLang="zh-CN" sz="1400" spc="-53" dirty="0">
                <a:solidFill>
                  <a:schemeClr val="bg1"/>
                </a:solidFill>
                <a:latin typeface="Arial" panose="020B0604020202020204" pitchFamily="34" charset="0"/>
                <a:ea typeface="Arial"/>
                <a:cs typeface="Arial" panose="020B0604020202020204" pitchFamily="34" charset="0"/>
              </a:rPr>
              <a:t> </a:t>
            </a:r>
            <a:r>
              <a:rPr lang="en-US" altLang="zh-CN" sz="1400" spc="94" dirty="0">
                <a:solidFill>
                  <a:schemeClr val="bg1"/>
                </a:solidFill>
                <a:latin typeface="Arial" panose="020B0604020202020204" pitchFamily="34" charset="0"/>
                <a:ea typeface="Arial"/>
                <a:cs typeface="Arial" panose="020B0604020202020204" pitchFamily="34" charset="0"/>
              </a:rPr>
              <a:t>to</a:t>
            </a:r>
            <a:r>
              <a:rPr lang="en-US" altLang="zh-CN" sz="1400" spc="-152" dirty="0">
                <a:solidFill>
                  <a:schemeClr val="bg1"/>
                </a:solidFill>
                <a:latin typeface="Arial" panose="020B0604020202020204" pitchFamily="34" charset="0"/>
                <a:ea typeface="Arial"/>
                <a:cs typeface="Arial" panose="020B0604020202020204" pitchFamily="34" charset="0"/>
              </a:rPr>
              <a:t> </a:t>
            </a:r>
            <a:r>
              <a:rPr lang="en-US" altLang="zh-CN" sz="1400" spc="38" dirty="0">
                <a:solidFill>
                  <a:schemeClr val="bg1"/>
                </a:solidFill>
                <a:latin typeface="Arial" panose="020B0604020202020204" pitchFamily="34" charset="0"/>
                <a:ea typeface="Arial"/>
                <a:cs typeface="Arial" panose="020B0604020202020204" pitchFamily="34" charset="0"/>
              </a:rPr>
              <a:t>make</a:t>
            </a:r>
            <a:r>
              <a:rPr lang="en-US" altLang="zh-CN" sz="1400" spc="-96" dirty="0">
                <a:solidFill>
                  <a:schemeClr val="bg1"/>
                </a:solidFill>
                <a:latin typeface="Arial" panose="020B0604020202020204" pitchFamily="34" charset="0"/>
                <a:ea typeface="Arial"/>
                <a:cs typeface="Arial" panose="020B0604020202020204" pitchFamily="34" charset="0"/>
              </a:rPr>
              <a:t> </a:t>
            </a:r>
            <a:r>
              <a:rPr lang="en-US" altLang="zh-CN" sz="1400" spc="56" dirty="0">
                <a:solidFill>
                  <a:schemeClr val="bg1"/>
                </a:solidFill>
                <a:latin typeface="Arial" panose="020B0604020202020204" pitchFamily="34" charset="0"/>
                <a:ea typeface="Arial"/>
                <a:cs typeface="Arial" panose="020B0604020202020204" pitchFamily="34" charset="0"/>
              </a:rPr>
              <a:t>your</a:t>
            </a:r>
            <a:r>
              <a:rPr lang="en-US" altLang="zh-CN" sz="1400" spc="-112" dirty="0">
                <a:solidFill>
                  <a:schemeClr val="bg1"/>
                </a:solidFill>
                <a:latin typeface="Arial" panose="020B0604020202020204" pitchFamily="34" charset="0"/>
                <a:ea typeface="Arial"/>
                <a:cs typeface="Arial" panose="020B0604020202020204" pitchFamily="34" charset="0"/>
              </a:rPr>
              <a:t> </a:t>
            </a:r>
            <a:r>
              <a:rPr lang="en-US" altLang="zh-CN" sz="1400" spc="41" dirty="0">
                <a:solidFill>
                  <a:schemeClr val="bg1"/>
                </a:solidFill>
                <a:latin typeface="Arial" panose="020B0604020202020204" pitchFamily="34" charset="0"/>
                <a:ea typeface="Arial"/>
                <a:cs typeface="Arial" panose="020B0604020202020204" pitchFamily="34" charset="0"/>
              </a:rPr>
              <a:t>transition</a:t>
            </a:r>
            <a:r>
              <a:rPr lang="en-US" altLang="zh-CN" sz="1400" spc="-100" dirty="0">
                <a:solidFill>
                  <a:schemeClr val="bg1"/>
                </a:solidFill>
                <a:latin typeface="Arial" panose="020B0604020202020204" pitchFamily="34" charset="0"/>
                <a:ea typeface="Arial"/>
                <a:cs typeface="Arial" panose="020B0604020202020204" pitchFamily="34" charset="0"/>
              </a:rPr>
              <a:t> </a:t>
            </a:r>
            <a:r>
              <a:rPr lang="en-US" altLang="zh-CN" sz="1400" spc="-3" dirty="0">
                <a:solidFill>
                  <a:schemeClr val="bg1"/>
                </a:solidFill>
                <a:latin typeface="Arial" panose="020B0604020202020204" pitchFamily="34" charset="0"/>
                <a:ea typeface="Arial"/>
                <a:cs typeface="Arial" panose="020B0604020202020204" pitchFamily="34" charset="0"/>
              </a:rPr>
              <a:t>as</a:t>
            </a:r>
            <a:r>
              <a:rPr lang="en-US" altLang="zh-CN" sz="1400" spc="-57" dirty="0">
                <a:solidFill>
                  <a:schemeClr val="bg1"/>
                </a:solidFill>
                <a:latin typeface="Arial" panose="020B0604020202020204" pitchFamily="34" charset="0"/>
                <a:ea typeface="Arial"/>
                <a:cs typeface="Arial" panose="020B0604020202020204" pitchFamily="34" charset="0"/>
              </a:rPr>
              <a:t> </a:t>
            </a:r>
            <a:r>
              <a:rPr lang="en-US" altLang="zh-CN" sz="1400" spc="15" dirty="0">
                <a:solidFill>
                  <a:schemeClr val="bg1"/>
                </a:solidFill>
                <a:latin typeface="Arial" panose="020B0604020202020204" pitchFamily="34" charset="0"/>
                <a:ea typeface="Arial"/>
                <a:cs typeface="Arial" panose="020B0604020202020204" pitchFamily="34" charset="0"/>
              </a:rPr>
              <a:t>easy</a:t>
            </a:r>
            <a:r>
              <a:rPr lang="en-US" altLang="zh-CN" sz="1400" spc="-72" dirty="0">
                <a:solidFill>
                  <a:schemeClr val="bg1"/>
                </a:solidFill>
                <a:latin typeface="Arial" panose="020B0604020202020204" pitchFamily="34" charset="0"/>
                <a:ea typeface="Arial"/>
                <a:cs typeface="Arial" panose="020B0604020202020204" pitchFamily="34" charset="0"/>
              </a:rPr>
              <a:t> </a:t>
            </a:r>
            <a:r>
              <a:rPr lang="en-US" altLang="zh-CN" sz="1400" spc="-3" dirty="0">
                <a:solidFill>
                  <a:schemeClr val="bg1"/>
                </a:solidFill>
                <a:latin typeface="Arial" panose="020B0604020202020204" pitchFamily="34" charset="0"/>
                <a:ea typeface="Arial"/>
                <a:cs typeface="Arial" panose="020B0604020202020204" pitchFamily="34" charset="0"/>
              </a:rPr>
              <a:t>as</a:t>
            </a:r>
            <a:r>
              <a:rPr lang="en-US" altLang="zh-CN" sz="1400" spc="-57" dirty="0">
                <a:solidFill>
                  <a:schemeClr val="bg1"/>
                </a:solidFill>
                <a:latin typeface="Arial" panose="020B0604020202020204" pitchFamily="34" charset="0"/>
                <a:ea typeface="Arial"/>
                <a:cs typeface="Arial" panose="020B0604020202020204" pitchFamily="34" charset="0"/>
              </a:rPr>
              <a:t> </a:t>
            </a:r>
            <a:r>
              <a:rPr lang="en-US" altLang="zh-CN" sz="1400" spc="17" dirty="0">
                <a:solidFill>
                  <a:schemeClr val="bg1"/>
                </a:solidFill>
                <a:latin typeface="Arial" panose="020B0604020202020204" pitchFamily="34" charset="0"/>
                <a:ea typeface="Arial"/>
                <a:cs typeface="Arial" panose="020B0604020202020204" pitchFamily="34" charset="0"/>
              </a:rPr>
              <a:t>possible.</a:t>
            </a:r>
            <a:r>
              <a:rPr lang="en-US" altLang="zh-CN" sz="1400" spc="-75" dirty="0">
                <a:solidFill>
                  <a:schemeClr val="bg1"/>
                </a:solidFill>
                <a:latin typeface="Arial" panose="020B0604020202020204" pitchFamily="34" charset="0"/>
                <a:ea typeface="Arial"/>
                <a:cs typeface="Arial" panose="020B0604020202020204" pitchFamily="34" charset="0"/>
              </a:rPr>
              <a:t> </a:t>
            </a:r>
            <a:r>
              <a:rPr lang="en-US" altLang="zh-CN" sz="1400" spc="55" dirty="0">
                <a:solidFill>
                  <a:schemeClr val="bg1"/>
                </a:solidFill>
                <a:latin typeface="Arial" panose="020B0604020202020204" pitchFamily="34" charset="0"/>
                <a:ea typeface="Arial"/>
                <a:cs typeface="Arial" panose="020B0604020202020204" pitchFamily="34" charset="0"/>
              </a:rPr>
              <a:t>We</a:t>
            </a:r>
            <a:r>
              <a:rPr lang="en-US" altLang="zh-CN" sz="1400" spc="-55" dirty="0">
                <a:solidFill>
                  <a:schemeClr val="bg1"/>
                </a:solidFill>
                <a:latin typeface="Arial" panose="020B0604020202020204" pitchFamily="34" charset="0"/>
                <a:ea typeface="Arial"/>
                <a:cs typeface="Arial" panose="020B0604020202020204" pitchFamily="34" charset="0"/>
              </a:rPr>
              <a:t> </a:t>
            </a:r>
            <a:r>
              <a:rPr lang="en-US" altLang="zh-CN" sz="1400" spc="50" dirty="0">
                <a:solidFill>
                  <a:schemeClr val="bg1"/>
                </a:solidFill>
                <a:latin typeface="Arial" panose="020B0604020202020204" pitchFamily="34" charset="0"/>
                <a:ea typeface="Arial"/>
                <a:cs typeface="Arial" panose="020B0604020202020204" pitchFamily="34" charset="0"/>
              </a:rPr>
              <a:t>provide</a:t>
            </a:r>
            <a:r>
              <a:rPr lang="en-US" altLang="zh-CN" sz="1400" dirty="0">
                <a:solidFill>
                  <a:schemeClr val="bg1"/>
                </a:solidFill>
                <a:latin typeface="Arial" panose="020B0604020202020204" pitchFamily="34" charset="0"/>
                <a:ea typeface="Arial"/>
                <a:cs typeface="Arial" panose="020B0604020202020204" pitchFamily="34" charset="0"/>
              </a:rPr>
              <a:t> </a:t>
            </a:r>
            <a:r>
              <a:rPr lang="en-US" altLang="zh-CN" sz="1400" spc="20" dirty="0">
                <a:solidFill>
                  <a:schemeClr val="bg1"/>
                </a:solidFill>
                <a:latin typeface="Arial" panose="020B0604020202020204" pitchFamily="34" charset="0"/>
                <a:ea typeface="Arial"/>
                <a:cs typeface="Arial" panose="020B0604020202020204" pitchFamily="34" charset="0"/>
              </a:rPr>
              <a:t>a</a:t>
            </a:r>
            <a:r>
              <a:rPr lang="en-US" altLang="zh-CN" sz="1400" spc="29"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wide</a:t>
            </a:r>
            <a:r>
              <a:rPr lang="en-US" altLang="zh-CN" sz="1400" spc="-15" dirty="0">
                <a:solidFill>
                  <a:schemeClr val="bg1"/>
                </a:solidFill>
                <a:latin typeface="Arial" panose="020B0604020202020204" pitchFamily="34" charset="0"/>
                <a:ea typeface="Arial"/>
                <a:cs typeface="Arial" panose="020B0604020202020204" pitchFamily="34" charset="0"/>
              </a:rPr>
              <a:t> </a:t>
            </a:r>
            <a:r>
              <a:rPr lang="en-US" altLang="zh-CN" sz="1400" spc="37" dirty="0">
                <a:solidFill>
                  <a:schemeClr val="bg1"/>
                </a:solidFill>
                <a:latin typeface="Arial" panose="020B0604020202020204" pitchFamily="34" charset="0"/>
                <a:ea typeface="Arial"/>
                <a:cs typeface="Arial" panose="020B0604020202020204" pitchFamily="34" charset="0"/>
              </a:rPr>
              <a:t>range</a:t>
            </a:r>
            <a:r>
              <a:rPr lang="en-US" altLang="zh-CN" sz="1400" spc="12" dirty="0">
                <a:solidFill>
                  <a:schemeClr val="bg1"/>
                </a:solidFill>
                <a:latin typeface="Arial" panose="020B0604020202020204" pitchFamily="34" charset="0"/>
                <a:ea typeface="Arial"/>
                <a:cs typeface="Arial" panose="020B0604020202020204" pitchFamily="34" charset="0"/>
              </a:rPr>
              <a:t> </a:t>
            </a:r>
            <a:r>
              <a:rPr lang="en-US" altLang="zh-CN" sz="1400" spc="81" dirty="0">
                <a:solidFill>
                  <a:schemeClr val="bg1"/>
                </a:solidFill>
                <a:latin typeface="Arial" panose="020B0604020202020204" pitchFamily="34" charset="0"/>
                <a:ea typeface="Arial"/>
                <a:cs typeface="Arial" panose="020B0604020202020204" pitchFamily="34" charset="0"/>
              </a:rPr>
              <a:t>of</a:t>
            </a:r>
            <a:r>
              <a:rPr lang="en-US" altLang="zh-CN" sz="1400" spc="-31" dirty="0">
                <a:solidFill>
                  <a:schemeClr val="bg1"/>
                </a:solidFill>
                <a:latin typeface="Arial" panose="020B0604020202020204" pitchFamily="34" charset="0"/>
                <a:ea typeface="Arial"/>
                <a:cs typeface="Arial" panose="020B0604020202020204" pitchFamily="34" charset="0"/>
              </a:rPr>
              <a:t> </a:t>
            </a:r>
            <a:r>
              <a:rPr lang="en-US" altLang="zh-CN" sz="1400" spc="19" dirty="0">
                <a:solidFill>
                  <a:schemeClr val="bg1"/>
                </a:solidFill>
                <a:latin typeface="Arial" panose="020B0604020202020204" pitchFamily="34" charset="0"/>
                <a:ea typeface="Arial"/>
                <a:cs typeface="Arial" panose="020B0604020202020204" pitchFamily="34" charset="0"/>
              </a:rPr>
              <a:t>services</a:t>
            </a:r>
            <a:r>
              <a:rPr lang="en-US" altLang="zh-CN" sz="1400" spc="33" dirty="0">
                <a:solidFill>
                  <a:schemeClr val="bg1"/>
                </a:solidFill>
                <a:latin typeface="Arial" panose="020B0604020202020204" pitchFamily="34" charset="0"/>
                <a:ea typeface="Arial"/>
                <a:cs typeface="Arial" panose="020B0604020202020204" pitchFamily="34" charset="0"/>
              </a:rPr>
              <a:t> </a:t>
            </a:r>
            <a:r>
              <a:rPr lang="en-US" altLang="zh-CN" sz="1400" spc="78" dirty="0">
                <a:solidFill>
                  <a:schemeClr val="bg1"/>
                </a:solidFill>
                <a:latin typeface="Arial" panose="020B0604020202020204" pitchFamily="34" charset="0"/>
                <a:ea typeface="Arial"/>
                <a:cs typeface="Arial" panose="020B0604020202020204" pitchFamily="34" charset="0"/>
              </a:rPr>
              <a:t>with</a:t>
            </a:r>
            <a:r>
              <a:rPr lang="en-US" altLang="zh-CN" sz="1400" spc="-28" dirty="0">
                <a:solidFill>
                  <a:schemeClr val="bg1"/>
                </a:solidFill>
                <a:latin typeface="Arial" panose="020B0604020202020204" pitchFamily="34" charset="0"/>
                <a:ea typeface="Arial"/>
                <a:cs typeface="Arial" panose="020B0604020202020204" pitchFamily="34" charset="0"/>
              </a:rPr>
              <a:t> </a:t>
            </a:r>
            <a:r>
              <a:rPr lang="en-US" altLang="zh-CN" sz="1400" spc="37" dirty="0">
                <a:solidFill>
                  <a:schemeClr val="bg1"/>
                </a:solidFill>
                <a:latin typeface="Arial" panose="020B0604020202020204" pitchFamily="34" charset="0"/>
                <a:ea typeface="Arial"/>
                <a:cs typeface="Arial" panose="020B0604020202020204" pitchFamily="34" charset="0"/>
              </a:rPr>
              <a:t>full</a:t>
            </a:r>
            <a:r>
              <a:rPr lang="en-US" altLang="zh-CN" sz="1400" spc="12"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support</a:t>
            </a:r>
            <a:r>
              <a:rPr lang="en-US" altLang="zh-CN" sz="1400" spc="-16" dirty="0">
                <a:solidFill>
                  <a:schemeClr val="bg1"/>
                </a:solidFill>
                <a:latin typeface="Arial" panose="020B0604020202020204" pitchFamily="34" charset="0"/>
                <a:ea typeface="Arial"/>
                <a:cs typeface="Arial" panose="020B0604020202020204" pitchFamily="34" charset="0"/>
              </a:rPr>
              <a:t> </a:t>
            </a:r>
            <a:r>
              <a:rPr lang="en-US" altLang="zh-CN" sz="1400" spc="66" dirty="0">
                <a:solidFill>
                  <a:schemeClr val="bg1"/>
                </a:solidFill>
                <a:latin typeface="Arial" panose="020B0604020202020204" pitchFamily="34" charset="0"/>
                <a:ea typeface="Arial"/>
                <a:cs typeface="Arial" panose="020B0604020202020204" pitchFamily="34" charset="0"/>
              </a:rPr>
              <a:t>throughout</a:t>
            </a:r>
            <a:r>
              <a:rPr lang="en-US" altLang="zh-CN" sz="1400" spc="-13" dirty="0">
                <a:solidFill>
                  <a:schemeClr val="bg1"/>
                </a:solidFill>
                <a:latin typeface="Arial" panose="020B0604020202020204" pitchFamily="34" charset="0"/>
                <a:ea typeface="Arial"/>
                <a:cs typeface="Arial" panose="020B0604020202020204" pitchFamily="34" charset="0"/>
              </a:rPr>
              <a:t> </a:t>
            </a:r>
            <a:r>
              <a:rPr lang="en-US" altLang="zh-CN" sz="1400" spc="61" dirty="0">
                <a:solidFill>
                  <a:schemeClr val="bg1"/>
                </a:solidFill>
                <a:latin typeface="Arial" panose="020B0604020202020204" pitchFamily="34" charset="0"/>
                <a:ea typeface="Arial"/>
                <a:cs typeface="Arial" panose="020B0604020202020204" pitchFamily="34" charset="0"/>
              </a:rPr>
              <a:t>the</a:t>
            </a:r>
            <a:r>
              <a:rPr lang="en-US" altLang="zh-CN" sz="1400" spc="-12" dirty="0">
                <a:solidFill>
                  <a:schemeClr val="bg1"/>
                </a:solidFill>
                <a:latin typeface="Arial" panose="020B0604020202020204" pitchFamily="34" charset="0"/>
                <a:ea typeface="Arial"/>
                <a:cs typeface="Arial" panose="020B0604020202020204" pitchFamily="34" charset="0"/>
              </a:rPr>
              <a:t> </a:t>
            </a:r>
            <a:r>
              <a:rPr lang="en-US" altLang="zh-CN" sz="1400" spc="37" dirty="0">
                <a:solidFill>
                  <a:schemeClr val="bg1"/>
                </a:solidFill>
                <a:latin typeface="Arial" panose="020B0604020202020204" pitchFamily="34" charset="0"/>
                <a:ea typeface="Arial"/>
                <a:cs typeface="Arial" panose="020B0604020202020204" pitchFamily="34" charset="0"/>
              </a:rPr>
              <a:t>entire</a:t>
            </a:r>
            <a:r>
              <a:rPr lang="en-US" altLang="zh-CN" sz="1400" spc="-36" dirty="0">
                <a:solidFill>
                  <a:schemeClr val="bg1"/>
                </a:solidFill>
                <a:latin typeface="Arial" panose="020B0604020202020204" pitchFamily="34" charset="0"/>
                <a:ea typeface="Arial"/>
                <a:cs typeface="Arial" panose="020B0604020202020204" pitchFamily="34" charset="0"/>
              </a:rPr>
              <a:t> </a:t>
            </a:r>
            <a:r>
              <a:rPr lang="en-US" altLang="zh-CN" sz="1400" spc="15" dirty="0">
                <a:solidFill>
                  <a:schemeClr val="bg1"/>
                </a:solidFill>
                <a:latin typeface="Arial" panose="020B0604020202020204" pitchFamily="34" charset="0"/>
                <a:ea typeface="Arial"/>
                <a:cs typeface="Arial" panose="020B0604020202020204" pitchFamily="34" charset="0"/>
              </a:rPr>
              <a:t>process.</a:t>
            </a:r>
            <a:endParaRPr lang="en-US" altLang="zh-CN" sz="1400" dirty="0">
              <a:solidFill>
                <a:schemeClr val="bg1"/>
              </a:solidFill>
              <a:latin typeface="Arial" panose="020B0604020202020204" pitchFamily="34" charset="0"/>
              <a:ea typeface="Arial"/>
              <a:cs typeface="Arial" panose="020B0604020202020204" pitchFamily="34" charset="0"/>
            </a:endParaRPr>
          </a:p>
          <a:p>
            <a:pPr marL="0"/>
            <a:r>
              <a:rPr lang="en-US" altLang="zh-CN" sz="1400" spc="19" dirty="0">
                <a:solidFill>
                  <a:schemeClr val="bg1"/>
                </a:solidFill>
                <a:latin typeface="Arial" panose="020B0604020202020204" pitchFamily="34" charset="0"/>
                <a:ea typeface="Arial"/>
                <a:cs typeface="Arial" panose="020B0604020202020204" pitchFamily="34" charset="0"/>
              </a:rPr>
              <a:t>Residence</a:t>
            </a:r>
            <a:r>
              <a:rPr lang="en-US" altLang="zh-CN" sz="1400" spc="-41" dirty="0">
                <a:solidFill>
                  <a:schemeClr val="bg1"/>
                </a:solidFill>
                <a:latin typeface="Arial" panose="020B0604020202020204" pitchFamily="34" charset="0"/>
                <a:ea typeface="Arial"/>
                <a:cs typeface="Arial" panose="020B0604020202020204" pitchFamily="34" charset="0"/>
              </a:rPr>
              <a:t> </a:t>
            </a:r>
            <a:r>
              <a:rPr lang="en-US" altLang="zh-CN" sz="1400" spc="17" dirty="0">
                <a:solidFill>
                  <a:schemeClr val="bg1"/>
                </a:solidFill>
                <a:latin typeface="Arial" panose="020B0604020202020204" pitchFamily="34" charset="0"/>
                <a:ea typeface="Arial"/>
                <a:cs typeface="Arial" panose="020B0604020202020204" pitchFamily="34" charset="0"/>
              </a:rPr>
              <a:t>visa</a:t>
            </a:r>
            <a:endParaRPr lang="en-US" altLang="zh-CN" sz="1400" dirty="0">
              <a:solidFill>
                <a:schemeClr val="bg1"/>
              </a:solidFill>
              <a:latin typeface="Arial" panose="020B0604020202020204" pitchFamily="34" charset="0"/>
              <a:ea typeface="Arial"/>
              <a:cs typeface="Arial" panose="020B0604020202020204" pitchFamily="34" charset="0"/>
            </a:endParaRPr>
          </a:p>
          <a:p>
            <a:pPr marL="0"/>
            <a:r>
              <a:rPr lang="en-US" altLang="zh-CN" sz="1400" spc="38" dirty="0">
                <a:solidFill>
                  <a:schemeClr val="bg1"/>
                </a:solidFill>
                <a:latin typeface="Arial" panose="020B0604020202020204" pitchFamily="34" charset="0"/>
                <a:ea typeface="Arial"/>
                <a:cs typeface="Arial" panose="020B0604020202020204" pitchFamily="34" charset="0"/>
              </a:rPr>
              <a:t>Entrepreneur</a:t>
            </a:r>
            <a:r>
              <a:rPr lang="en-US" altLang="zh-CN" sz="1400" spc="-61" dirty="0">
                <a:solidFill>
                  <a:schemeClr val="bg1"/>
                </a:solidFill>
                <a:latin typeface="Arial" panose="020B0604020202020204" pitchFamily="34" charset="0"/>
                <a:ea typeface="Arial"/>
                <a:cs typeface="Arial" panose="020B0604020202020204" pitchFamily="34" charset="0"/>
              </a:rPr>
              <a:t> </a:t>
            </a:r>
            <a:r>
              <a:rPr lang="en-US" altLang="zh-CN" sz="1400" spc="72" dirty="0">
                <a:solidFill>
                  <a:schemeClr val="bg1"/>
                </a:solidFill>
                <a:latin typeface="Arial" panose="020B0604020202020204" pitchFamily="34" charset="0"/>
                <a:ea typeface="Arial"/>
                <a:cs typeface="Arial" panose="020B0604020202020204" pitchFamily="34" charset="0"/>
              </a:rPr>
              <a:t>or</a:t>
            </a:r>
            <a:r>
              <a:rPr lang="en-US" altLang="zh-CN" sz="1400" spc="-92" dirty="0">
                <a:solidFill>
                  <a:schemeClr val="bg1"/>
                </a:solidFill>
                <a:latin typeface="Arial" panose="020B0604020202020204" pitchFamily="34" charset="0"/>
                <a:ea typeface="Arial"/>
                <a:cs typeface="Arial" panose="020B0604020202020204" pitchFamily="34" charset="0"/>
              </a:rPr>
              <a:t> </a:t>
            </a:r>
            <a:r>
              <a:rPr lang="en-US" altLang="zh-CN" sz="1400" spc="44" dirty="0">
                <a:solidFill>
                  <a:schemeClr val="bg1"/>
                </a:solidFill>
                <a:latin typeface="Arial" panose="020B0604020202020204" pitchFamily="34" charset="0"/>
                <a:ea typeface="Arial"/>
                <a:cs typeface="Arial" panose="020B0604020202020204" pitchFamily="34" charset="0"/>
              </a:rPr>
              <a:t>investment</a:t>
            </a:r>
            <a:r>
              <a:rPr lang="en-US" altLang="zh-CN" sz="1400" spc="-69" dirty="0">
                <a:solidFill>
                  <a:schemeClr val="bg1"/>
                </a:solidFill>
                <a:latin typeface="Arial" panose="020B0604020202020204" pitchFamily="34" charset="0"/>
                <a:ea typeface="Arial"/>
                <a:cs typeface="Arial" panose="020B0604020202020204" pitchFamily="34" charset="0"/>
              </a:rPr>
              <a:t> </a:t>
            </a:r>
            <a:r>
              <a:rPr lang="en-US" altLang="zh-CN" sz="1400" spc="17" dirty="0">
                <a:solidFill>
                  <a:schemeClr val="bg1"/>
                </a:solidFill>
                <a:latin typeface="Arial" panose="020B0604020202020204" pitchFamily="34" charset="0"/>
                <a:ea typeface="Arial"/>
                <a:cs typeface="Arial" panose="020B0604020202020204" pitchFamily="34" charset="0"/>
              </a:rPr>
              <a:t>visa</a:t>
            </a:r>
          </a:p>
          <a:p>
            <a:pPr marL="0"/>
            <a:r>
              <a:rPr lang="en-US" altLang="zh-CN" sz="1400" spc="34" dirty="0">
                <a:solidFill>
                  <a:schemeClr val="bg1"/>
                </a:solidFill>
                <a:latin typeface="Arial" panose="020B0604020202020204" pitchFamily="34" charset="0"/>
                <a:ea typeface="Arial"/>
                <a:cs typeface="Arial" panose="020B0604020202020204" pitchFamily="34" charset="0"/>
              </a:rPr>
              <a:t> Visit</a:t>
            </a:r>
            <a:r>
              <a:rPr lang="en-US" altLang="zh-CN" sz="1400" spc="-53" dirty="0">
                <a:solidFill>
                  <a:schemeClr val="bg1"/>
                </a:solidFill>
                <a:latin typeface="Arial" panose="020B0604020202020204" pitchFamily="34" charset="0"/>
                <a:ea typeface="Arial"/>
                <a:cs typeface="Arial" panose="020B0604020202020204" pitchFamily="34" charset="0"/>
              </a:rPr>
              <a:t> </a:t>
            </a:r>
            <a:r>
              <a:rPr lang="en-US" altLang="zh-CN" sz="1400" spc="17" dirty="0">
                <a:solidFill>
                  <a:schemeClr val="bg1"/>
                </a:solidFill>
                <a:latin typeface="Arial" panose="020B0604020202020204" pitchFamily="34" charset="0"/>
                <a:ea typeface="Arial"/>
                <a:cs typeface="Arial" panose="020B0604020202020204" pitchFamily="34" charset="0"/>
              </a:rPr>
              <a:t>visa</a:t>
            </a:r>
          </a:p>
          <a:p>
            <a:pPr marL="0"/>
            <a:r>
              <a:rPr lang="en-US" altLang="zh-CN" sz="1400" spc="30" dirty="0">
                <a:solidFill>
                  <a:schemeClr val="bg1"/>
                </a:solidFill>
                <a:latin typeface="Arial" panose="020B0604020202020204" pitchFamily="34" charset="0"/>
                <a:ea typeface="Arial"/>
                <a:cs typeface="Arial" panose="020B0604020202020204" pitchFamily="34" charset="0"/>
              </a:rPr>
              <a:t>Citizenship</a:t>
            </a:r>
            <a:r>
              <a:rPr lang="en-US" altLang="zh-CN" sz="1400" spc="-51" dirty="0">
                <a:solidFill>
                  <a:schemeClr val="bg1"/>
                </a:solidFill>
                <a:latin typeface="Arial" panose="020B0604020202020204" pitchFamily="34" charset="0"/>
                <a:ea typeface="Arial"/>
                <a:cs typeface="Arial" panose="020B0604020202020204" pitchFamily="34" charset="0"/>
              </a:rPr>
              <a:t> </a:t>
            </a:r>
            <a:r>
              <a:rPr lang="en-US" altLang="zh-CN" sz="1400" spc="81" dirty="0">
                <a:solidFill>
                  <a:schemeClr val="bg1"/>
                </a:solidFill>
                <a:latin typeface="Arial" panose="020B0604020202020204" pitchFamily="34" charset="0"/>
                <a:ea typeface="Arial"/>
                <a:cs typeface="Arial" panose="020B0604020202020204" pitchFamily="34" charset="0"/>
              </a:rPr>
              <a:t>by</a:t>
            </a:r>
            <a:r>
              <a:rPr lang="en-US" altLang="zh-CN" sz="1400" spc="-102" dirty="0">
                <a:solidFill>
                  <a:schemeClr val="bg1"/>
                </a:solidFill>
                <a:latin typeface="Arial" panose="020B0604020202020204" pitchFamily="34" charset="0"/>
                <a:ea typeface="Arial"/>
                <a:cs typeface="Arial" panose="020B0604020202020204" pitchFamily="34" charset="0"/>
              </a:rPr>
              <a:t> </a:t>
            </a:r>
            <a:r>
              <a:rPr lang="en-US" altLang="zh-CN" sz="1400" spc="44" dirty="0">
                <a:solidFill>
                  <a:schemeClr val="bg1"/>
                </a:solidFill>
                <a:latin typeface="Arial" panose="020B0604020202020204" pitchFamily="34" charset="0"/>
                <a:ea typeface="Arial"/>
                <a:cs typeface="Arial" panose="020B0604020202020204" pitchFamily="34" charset="0"/>
              </a:rPr>
              <a:t>investment</a:t>
            </a:r>
          </a:p>
          <a:p>
            <a:pPr marL="0"/>
            <a:r>
              <a:rPr lang="en-US" sz="1400" spc="44" dirty="0">
                <a:solidFill>
                  <a:schemeClr val="bg1"/>
                </a:solidFill>
                <a:latin typeface="Arial" panose="020B0604020202020204" pitchFamily="34" charset="0"/>
                <a:cs typeface="Arial" panose="020B0604020202020204" pitchFamily="34" charset="0"/>
              </a:rPr>
              <a:t>International Visa Assistance</a:t>
            </a:r>
            <a:endParaRPr lang="en-US" sz="1400" dirty="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 xmlns:a16="http://schemas.microsoft.com/office/drawing/2014/main" id="{DBCEFEFA-3EB7-4BAD-80EC-8A39DC853163}"/>
              </a:ext>
            </a:extLst>
          </p:cNvPr>
          <p:cNvPicPr>
            <a:picLocks noChangeAspect="1"/>
          </p:cNvPicPr>
          <p:nvPr/>
        </p:nvPicPr>
        <p:blipFill>
          <a:blip r:embed="rId4"/>
          <a:stretch>
            <a:fillRect/>
          </a:stretch>
        </p:blipFill>
        <p:spPr>
          <a:xfrm>
            <a:off x="72267" y="0"/>
            <a:ext cx="2213040" cy="829128"/>
          </a:xfrm>
          <a:prstGeom prst="rect">
            <a:avLst/>
          </a:prstGeom>
        </p:spPr>
      </p:pic>
      <p:cxnSp>
        <p:nvCxnSpPr>
          <p:cNvPr id="3" name="Straight Connector 2">
            <a:extLst>
              <a:ext uri="{FF2B5EF4-FFF2-40B4-BE49-F238E27FC236}">
                <a16:creationId xmlns="" xmlns:a16="http://schemas.microsoft.com/office/drawing/2014/main" id="{D32DC0F5-8DAC-4C22-BC30-C889D13F68B0}"/>
              </a:ext>
            </a:extLst>
          </p:cNvPr>
          <p:cNvCxnSpPr/>
          <p:nvPr/>
        </p:nvCxnSpPr>
        <p:spPr>
          <a:xfrm>
            <a:off x="838986" y="1766033"/>
            <a:ext cx="558126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61B71432-9C8F-43B1-9F95-24CEFFA9D24C}"/>
              </a:ext>
            </a:extLst>
          </p:cNvPr>
          <p:cNvCxnSpPr/>
          <p:nvPr/>
        </p:nvCxnSpPr>
        <p:spPr>
          <a:xfrm>
            <a:off x="838986" y="4609065"/>
            <a:ext cx="558126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039543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33" name="Straight Connector 32">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 xmlns:a16="http://schemas.microsoft.com/office/drawing/2014/main" id="{2EE7CDE6-3589-4B97-8757-4D550C77E763}"/>
              </a:ext>
            </a:extLst>
          </p:cNvPr>
          <p:cNvPicPr>
            <a:picLocks noChangeAspect="1"/>
          </p:cNvPicPr>
          <p:nvPr/>
        </p:nvPicPr>
        <p:blipFill>
          <a:blip r:embed="rId3">
            <a:extLst>
              <a:ext uri="{28A0092B-C50C-407E-A947-70E740481C1C}">
                <a14:useLocalDpi xmlns="" xmlns:a14="http://schemas.microsoft.com/office/drawing/2010/main" val="0"/>
              </a:ext>
            </a:extLst>
          </a:blip>
          <a:srcRect/>
          <a:stretch/>
        </p:blipFill>
        <p:spPr>
          <a:xfrm>
            <a:off x="0" y="0"/>
            <a:ext cx="12192000" cy="6831032"/>
          </a:xfrm>
          <a:prstGeom prst="rect">
            <a:avLst/>
          </a:prstGeom>
        </p:spPr>
      </p:pic>
      <p:pic>
        <p:nvPicPr>
          <p:cNvPr id="15" name="Picture 14">
            <a:extLst>
              <a:ext uri="{FF2B5EF4-FFF2-40B4-BE49-F238E27FC236}">
                <a16:creationId xmlns="" xmlns:a16="http://schemas.microsoft.com/office/drawing/2014/main" id="{5E69E2D2-4CAF-492E-A6A6-A1E2248D8ACC}"/>
              </a:ext>
            </a:extLst>
          </p:cNvPr>
          <p:cNvPicPr>
            <a:picLocks noChangeAspect="1"/>
          </p:cNvPicPr>
          <p:nvPr/>
        </p:nvPicPr>
        <p:blipFill>
          <a:blip r:embed="rId4"/>
          <a:stretch>
            <a:fillRect/>
          </a:stretch>
        </p:blipFill>
        <p:spPr>
          <a:xfrm>
            <a:off x="72267" y="0"/>
            <a:ext cx="2213040" cy="829128"/>
          </a:xfrm>
          <a:prstGeom prst="rect">
            <a:avLst/>
          </a:prstGeom>
        </p:spPr>
      </p:pic>
      <p:sp>
        <p:nvSpPr>
          <p:cNvPr id="5" name="Title 4">
            <a:extLst>
              <a:ext uri="{FF2B5EF4-FFF2-40B4-BE49-F238E27FC236}">
                <a16:creationId xmlns="" xmlns:a16="http://schemas.microsoft.com/office/drawing/2014/main" id="{9151932C-7145-4FBD-B81D-9ADC42401B87}"/>
              </a:ext>
            </a:extLst>
          </p:cNvPr>
          <p:cNvSpPr>
            <a:spLocks noGrp="1"/>
          </p:cNvSpPr>
          <p:nvPr>
            <p:ph type="title"/>
          </p:nvPr>
        </p:nvSpPr>
        <p:spPr>
          <a:xfrm>
            <a:off x="707010" y="1426671"/>
            <a:ext cx="5929460" cy="910799"/>
          </a:xfrm>
        </p:spPr>
        <p:txBody>
          <a:bodyPr vert="horz" lIns="91440" tIns="45720" rIns="91440" bIns="45720" rtlCol="0" anchor="b">
            <a:noAutofit/>
          </a:bodyPr>
          <a:lstStyle/>
          <a:p>
            <a:r>
              <a:rPr lang="en-US" sz="3200" dirty="0">
                <a:solidFill>
                  <a:schemeClr val="bg1"/>
                </a:solidFill>
                <a:latin typeface="Arial" panose="020B0604020202020204" pitchFamily="34" charset="0"/>
                <a:cs typeface="Arial" panose="020B0604020202020204" pitchFamily="34" charset="0"/>
              </a:rPr>
              <a:t>Document Attestation</a:t>
            </a:r>
            <a:br>
              <a:rPr lang="en-US" sz="3200" dirty="0">
                <a:solidFill>
                  <a:schemeClr val="bg1"/>
                </a:solidFill>
                <a:latin typeface="Arial" panose="020B0604020202020204" pitchFamily="34" charset="0"/>
                <a:cs typeface="Arial" panose="020B0604020202020204" pitchFamily="34" charset="0"/>
              </a:rPr>
            </a:br>
            <a:r>
              <a:rPr lang="en-US" sz="3200" dirty="0">
                <a:solidFill>
                  <a:schemeClr val="bg1"/>
                </a:solidFill>
                <a:latin typeface="Arial" panose="020B0604020202020204" pitchFamily="34" charset="0"/>
                <a:cs typeface="Arial" panose="020B0604020202020204" pitchFamily="34" charset="0"/>
              </a:rPr>
              <a:t>Services</a:t>
            </a:r>
          </a:p>
        </p:txBody>
      </p:sp>
      <p:sp>
        <p:nvSpPr>
          <p:cNvPr id="7" name="Content Placeholder 6">
            <a:extLst>
              <a:ext uri="{FF2B5EF4-FFF2-40B4-BE49-F238E27FC236}">
                <a16:creationId xmlns="" xmlns:a16="http://schemas.microsoft.com/office/drawing/2014/main" id="{A7F42263-DE86-44BB-AC19-CD7982D365B2}"/>
              </a:ext>
            </a:extLst>
          </p:cNvPr>
          <p:cNvSpPr>
            <a:spLocks noGrp="1"/>
          </p:cNvSpPr>
          <p:nvPr>
            <p:ph sz="half" idx="1"/>
          </p:nvPr>
        </p:nvSpPr>
        <p:spPr>
          <a:xfrm>
            <a:off x="707010" y="2471589"/>
            <a:ext cx="4675695" cy="3473578"/>
          </a:xfrm>
        </p:spPr>
        <p:txBody>
          <a:bodyPr vert="horz" lIns="91440" tIns="45720" rIns="91440" bIns="45720" rtlCol="0">
            <a:normAutofit/>
          </a:bodyPr>
          <a:lstStyle/>
          <a:p>
            <a:pPr marL="0" indent="0" algn="just">
              <a:buNone/>
            </a:pPr>
            <a:r>
              <a:rPr lang="en-US" sz="1400" dirty="0" err="1">
                <a:latin typeface="Arial" panose="020B0604020202020204" pitchFamily="34" charset="0"/>
                <a:cs typeface="Arial" panose="020B0604020202020204" pitchFamily="34" charset="0"/>
              </a:rPr>
              <a:t>Ascentia</a:t>
            </a:r>
            <a:r>
              <a:rPr lang="en-US" sz="1400" dirty="0">
                <a:latin typeface="Arial" panose="020B0604020202020204" pitchFamily="34" charset="0"/>
                <a:cs typeface="Arial" panose="020B0604020202020204" pitchFamily="34" charset="0"/>
              </a:rPr>
              <a:t> is a team of legalization professionals who bring embassies around the globe to your doorstep to make our Certificate Attestation services the most notable in our business activities. We are Certified, Experienced and Licensed Attestation company in UAE. Headquartered in </a:t>
            </a:r>
            <a:r>
              <a:rPr lang="en-US" sz="1400" dirty="0" err="1">
                <a:latin typeface="Arial" panose="020B0604020202020204" pitchFamily="34" charset="0"/>
                <a:cs typeface="Arial" panose="020B0604020202020204" pitchFamily="34" charset="0"/>
              </a:rPr>
              <a:t>Dubai.Our</a:t>
            </a:r>
            <a:r>
              <a:rPr lang="en-US" sz="1400" dirty="0">
                <a:latin typeface="Arial" panose="020B0604020202020204" pitchFamily="34" charset="0"/>
                <a:cs typeface="Arial" panose="020B0604020202020204" pitchFamily="34" charset="0"/>
              </a:rPr>
              <a:t> customer-friendly team of experts keeps you informed about the developments of the attestation process, thus making it a stress-free. Striving towards becoming the best Attestation Company in UAE.</a:t>
            </a:r>
          </a:p>
        </p:txBody>
      </p:sp>
      <p:cxnSp>
        <p:nvCxnSpPr>
          <p:cNvPr id="3" name="Straight Connector 2">
            <a:extLst>
              <a:ext uri="{FF2B5EF4-FFF2-40B4-BE49-F238E27FC236}">
                <a16:creationId xmlns="" xmlns:a16="http://schemas.microsoft.com/office/drawing/2014/main" id="{9BBFD430-1814-4C0D-A0EE-68DB62D59A16}"/>
              </a:ext>
            </a:extLst>
          </p:cNvPr>
          <p:cNvCxnSpPr/>
          <p:nvPr/>
        </p:nvCxnSpPr>
        <p:spPr>
          <a:xfrm>
            <a:off x="831873" y="2337470"/>
            <a:ext cx="455083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BFB551EC-55BB-47C0-AF6B-BB1B5415B4EA}"/>
              </a:ext>
            </a:extLst>
          </p:cNvPr>
          <p:cNvCxnSpPr/>
          <p:nvPr/>
        </p:nvCxnSpPr>
        <p:spPr>
          <a:xfrm>
            <a:off x="749213" y="4716325"/>
            <a:ext cx="471615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42389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0">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Rectangle 32">
            <a:extLst>
              <a:ext uri="{FF2B5EF4-FFF2-40B4-BE49-F238E27FC236}">
                <a16:creationId xmlns="" xmlns:a16="http://schemas.microsoft.com/office/drawing/2014/main" id="{9DD005C1-8C51-42D6-9BEE-B9B8384974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4">
            <a:extLst>
              <a:ext uri="{FF2B5EF4-FFF2-40B4-BE49-F238E27FC236}">
                <a16:creationId xmlns="" xmlns:a16="http://schemas.microsoft.com/office/drawing/2014/main" id="{C61F2F60-14E3-4196-B7CE-175E46F044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a:extLst>
              <a:ext uri="{FF2B5EF4-FFF2-40B4-BE49-F238E27FC236}">
                <a16:creationId xmlns="" xmlns:a16="http://schemas.microsoft.com/office/drawing/2014/main" id="{2E7ADBC3-DECA-9F4C-9289-9E43C727592F}"/>
              </a:ext>
            </a:extLst>
          </p:cNvPr>
          <p:cNvPicPr>
            <a:picLocks noGrp="1" noChangeAspect="1"/>
          </p:cNvPicPr>
          <p:nvPr>
            <p:ph type="pic" sz="quarter" idx="10"/>
          </p:nvPr>
        </p:nvPicPr>
        <p:blipFill>
          <a:blip r:embed="rId2">
            <a:extLst>
              <a:ext uri="{28A0092B-C50C-407E-A947-70E740481C1C}">
                <a14:useLocalDpi xmlns="" xmlns:a14="http://schemas.microsoft.com/office/drawing/2010/main" val="0"/>
              </a:ext>
            </a:extLst>
          </a:blip>
          <a:srcRect/>
          <a:stretch/>
        </p:blipFill>
        <p:spPr>
          <a:xfrm>
            <a:off x="0" y="-13718"/>
            <a:ext cx="12192000" cy="6871718"/>
          </a:xfrm>
          <a:prstGeom prst="rect">
            <a:avLst/>
          </a:prstGeom>
        </p:spPr>
      </p:pic>
      <p:pic>
        <p:nvPicPr>
          <p:cNvPr id="15" name="Picture 14">
            <a:extLst>
              <a:ext uri="{FF2B5EF4-FFF2-40B4-BE49-F238E27FC236}">
                <a16:creationId xmlns="" xmlns:a16="http://schemas.microsoft.com/office/drawing/2014/main" id="{321F8644-F25F-470A-807F-ECA6ABFDF816}"/>
              </a:ext>
            </a:extLst>
          </p:cNvPr>
          <p:cNvPicPr>
            <a:picLocks noChangeAspect="1"/>
          </p:cNvPicPr>
          <p:nvPr/>
        </p:nvPicPr>
        <p:blipFill>
          <a:blip r:embed="rId3"/>
          <a:stretch>
            <a:fillRect/>
          </a:stretch>
        </p:blipFill>
        <p:spPr>
          <a:xfrm>
            <a:off x="72267" y="0"/>
            <a:ext cx="2213040" cy="829128"/>
          </a:xfrm>
          <a:prstGeom prst="rect">
            <a:avLst/>
          </a:prstGeom>
        </p:spPr>
      </p:pic>
      <p:sp>
        <p:nvSpPr>
          <p:cNvPr id="4" name="Rectangle 3">
            <a:extLst>
              <a:ext uri="{FF2B5EF4-FFF2-40B4-BE49-F238E27FC236}">
                <a16:creationId xmlns="" xmlns:a16="http://schemas.microsoft.com/office/drawing/2014/main" id="{518DC4BB-31E7-479B-8AA9-FC7C34696488}"/>
              </a:ext>
            </a:extLst>
          </p:cNvPr>
          <p:cNvSpPr/>
          <p:nvPr/>
        </p:nvSpPr>
        <p:spPr>
          <a:xfrm>
            <a:off x="597986" y="1820643"/>
            <a:ext cx="6096000" cy="1815882"/>
          </a:xfrm>
          <a:prstGeom prst="rect">
            <a:avLst/>
          </a:prstGeom>
        </p:spPr>
        <p:txBody>
          <a:bodyPr>
            <a:spAutoFit/>
          </a:bodyPr>
          <a:lstStyle/>
          <a:p>
            <a:pPr indent="-228600">
              <a:buFont typeface="Arial" panose="020B0604020202020204" pitchFamily="34" charset="0"/>
              <a:buChar char="•"/>
            </a:pPr>
            <a:endParaRPr lang="en-US" sz="1400" dirty="0">
              <a:solidFill>
                <a:schemeClr val="bg1"/>
              </a:solidFill>
              <a:latin typeface="Arial" panose="020B0604020202020204" pitchFamily="34" charset="0"/>
              <a:cs typeface="Arial" panose="020B0604020202020204" pitchFamily="34" charset="0"/>
            </a:endParaRPr>
          </a:p>
          <a:p>
            <a:pPr indent="-22860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One-Stop Solution</a:t>
            </a:r>
          </a:p>
          <a:p>
            <a:pPr indent="-22860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Faster &amp; Prompt Processing</a:t>
            </a:r>
          </a:p>
          <a:p>
            <a:pPr indent="-22860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Transparent &amp; Collaborative Approach</a:t>
            </a:r>
          </a:p>
          <a:p>
            <a:pPr indent="-22860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Professional &amp; Expert Team</a:t>
            </a:r>
          </a:p>
          <a:p>
            <a:pPr indent="-22860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Insightful &amp; value-added Services</a:t>
            </a:r>
          </a:p>
          <a:p>
            <a:pPr indent="-22860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Research Drive</a:t>
            </a:r>
          </a:p>
          <a:p>
            <a:pPr indent="-228600">
              <a:buFont typeface="Arial" panose="020B0604020202020204" pitchFamily="34" charset="0"/>
              <a:buChar char="•"/>
            </a:pPr>
            <a:endParaRPr lang="en-US" sz="14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A8B962C5-8453-4E2D-B427-2E87488AB6AE}"/>
              </a:ext>
            </a:extLst>
          </p:cNvPr>
          <p:cNvSpPr/>
          <p:nvPr/>
        </p:nvSpPr>
        <p:spPr>
          <a:xfrm>
            <a:off x="597986" y="1235868"/>
            <a:ext cx="3374642" cy="584775"/>
          </a:xfrm>
          <a:prstGeom prst="rect">
            <a:avLst/>
          </a:prstGeom>
        </p:spPr>
        <p:txBody>
          <a:bodyPr wrap="none">
            <a:spAutoFit/>
          </a:bodyPr>
          <a:lstStyle/>
          <a:p>
            <a:r>
              <a:rPr lang="en-US" sz="3200" dirty="0">
                <a:solidFill>
                  <a:schemeClr val="bg1"/>
                </a:solidFill>
                <a:latin typeface="Arial" panose="020B0604020202020204" pitchFamily="34" charset="0"/>
                <a:cs typeface="Arial" panose="020B0604020202020204" pitchFamily="34" charset="0"/>
              </a:rPr>
              <a:t>Why  Choose Us:</a:t>
            </a:r>
            <a:endParaRPr lang="en-IN" sz="3200" dirty="0"/>
          </a:p>
        </p:txBody>
      </p:sp>
      <p:cxnSp>
        <p:nvCxnSpPr>
          <p:cNvPr id="6" name="Straight Connector 5">
            <a:extLst>
              <a:ext uri="{FF2B5EF4-FFF2-40B4-BE49-F238E27FC236}">
                <a16:creationId xmlns="" xmlns:a16="http://schemas.microsoft.com/office/drawing/2014/main" id="{EC603FF3-D546-4C48-BB95-921B791761C5}"/>
              </a:ext>
            </a:extLst>
          </p:cNvPr>
          <p:cNvCxnSpPr/>
          <p:nvPr/>
        </p:nvCxnSpPr>
        <p:spPr>
          <a:xfrm>
            <a:off x="597986" y="1820643"/>
            <a:ext cx="375970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AF15A254-6BA3-472A-8126-532B7C1BF6F8}"/>
              </a:ext>
            </a:extLst>
          </p:cNvPr>
          <p:cNvCxnSpPr/>
          <p:nvPr/>
        </p:nvCxnSpPr>
        <p:spPr>
          <a:xfrm>
            <a:off x="597986" y="3636525"/>
            <a:ext cx="395972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596734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CDB7D77-1FC9-445D-8159-911C95AFECBE}"/>
              </a:ext>
            </a:extLst>
          </p:cNvPr>
          <p:cNvPicPr>
            <a:picLocks noChangeAspect="1"/>
          </p:cNvPicPr>
          <p:nvPr/>
        </p:nvPicPr>
        <p:blipFill>
          <a:blip r:embed="rId2"/>
          <a:stretch>
            <a:fillRect/>
          </a:stretch>
        </p:blipFill>
        <p:spPr>
          <a:xfrm>
            <a:off x="871198" y="1285993"/>
            <a:ext cx="10516511" cy="5114807"/>
          </a:xfrm>
          <a:prstGeom prst="rect">
            <a:avLst/>
          </a:prstGeom>
        </p:spPr>
      </p:pic>
      <p:pic>
        <p:nvPicPr>
          <p:cNvPr id="8" name="Picture 7">
            <a:extLst>
              <a:ext uri="{FF2B5EF4-FFF2-40B4-BE49-F238E27FC236}">
                <a16:creationId xmlns="" xmlns:a16="http://schemas.microsoft.com/office/drawing/2014/main" id="{4C0273AE-823E-4810-A4A9-5896B8C033CC}"/>
              </a:ext>
            </a:extLst>
          </p:cNvPr>
          <p:cNvPicPr>
            <a:picLocks noChangeAspect="1"/>
          </p:cNvPicPr>
          <p:nvPr/>
        </p:nvPicPr>
        <p:blipFill>
          <a:blip r:embed="rId3"/>
          <a:stretch>
            <a:fillRect/>
          </a:stretch>
        </p:blipFill>
        <p:spPr>
          <a:xfrm>
            <a:off x="1" y="0"/>
            <a:ext cx="5352584" cy="6858000"/>
          </a:xfrm>
          <a:prstGeom prst="rect">
            <a:avLst/>
          </a:prstGeom>
        </p:spPr>
      </p:pic>
      <p:pic>
        <p:nvPicPr>
          <p:cNvPr id="12" name="Picture 11">
            <a:extLst>
              <a:ext uri="{FF2B5EF4-FFF2-40B4-BE49-F238E27FC236}">
                <a16:creationId xmlns="" xmlns:a16="http://schemas.microsoft.com/office/drawing/2014/main" id="{276DC77E-BABA-4D65-805F-6B756FCCE56C}"/>
              </a:ext>
            </a:extLst>
          </p:cNvPr>
          <p:cNvPicPr>
            <a:picLocks noChangeAspect="1"/>
          </p:cNvPicPr>
          <p:nvPr/>
        </p:nvPicPr>
        <p:blipFill>
          <a:blip r:embed="rId4"/>
          <a:stretch>
            <a:fillRect/>
          </a:stretch>
        </p:blipFill>
        <p:spPr>
          <a:xfrm>
            <a:off x="648296" y="1473755"/>
            <a:ext cx="3427593" cy="1235992"/>
          </a:xfrm>
          <a:prstGeom prst="rect">
            <a:avLst/>
          </a:prstGeom>
        </p:spPr>
      </p:pic>
      <p:pic>
        <p:nvPicPr>
          <p:cNvPr id="13" name="Picture 12">
            <a:extLst>
              <a:ext uri="{FF2B5EF4-FFF2-40B4-BE49-F238E27FC236}">
                <a16:creationId xmlns="" xmlns:a16="http://schemas.microsoft.com/office/drawing/2014/main" id="{8FD3BDBB-90D2-4EC1-943C-C01141E85C43}"/>
              </a:ext>
            </a:extLst>
          </p:cNvPr>
          <p:cNvPicPr>
            <a:picLocks noChangeAspect="1"/>
          </p:cNvPicPr>
          <p:nvPr/>
        </p:nvPicPr>
        <p:blipFill>
          <a:blip r:embed="rId5"/>
          <a:stretch>
            <a:fillRect/>
          </a:stretch>
        </p:blipFill>
        <p:spPr>
          <a:xfrm>
            <a:off x="1547882" y="3301705"/>
            <a:ext cx="1083806" cy="427269"/>
          </a:xfrm>
          <a:prstGeom prst="rect">
            <a:avLst/>
          </a:prstGeom>
        </p:spPr>
      </p:pic>
      <p:pic>
        <p:nvPicPr>
          <p:cNvPr id="14" name="Picture 13">
            <a:extLst>
              <a:ext uri="{FF2B5EF4-FFF2-40B4-BE49-F238E27FC236}">
                <a16:creationId xmlns="" xmlns:a16="http://schemas.microsoft.com/office/drawing/2014/main" id="{AD23A7EE-7CA1-4D83-B443-9F75B703BA70}"/>
              </a:ext>
            </a:extLst>
          </p:cNvPr>
          <p:cNvPicPr>
            <a:picLocks noChangeAspect="1"/>
          </p:cNvPicPr>
          <p:nvPr/>
        </p:nvPicPr>
        <p:blipFill>
          <a:blip r:embed="rId6"/>
          <a:stretch>
            <a:fillRect/>
          </a:stretch>
        </p:blipFill>
        <p:spPr>
          <a:xfrm>
            <a:off x="3028757" y="3234797"/>
            <a:ext cx="949856" cy="381867"/>
          </a:xfrm>
          <a:prstGeom prst="rect">
            <a:avLst/>
          </a:prstGeom>
        </p:spPr>
      </p:pic>
      <p:pic>
        <p:nvPicPr>
          <p:cNvPr id="16" name="Picture 15" descr="A picture containing drawing, plate&#10;&#10;Description automatically generated">
            <a:extLst>
              <a:ext uri="{FF2B5EF4-FFF2-40B4-BE49-F238E27FC236}">
                <a16:creationId xmlns="" xmlns:a16="http://schemas.microsoft.com/office/drawing/2014/main" id="{7F44F4B4-6822-4349-9E16-7F893B6C149E}"/>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flipH="1">
            <a:off x="2295727" y="2364060"/>
            <a:ext cx="770329" cy="670970"/>
          </a:xfrm>
          <a:prstGeom prst="rect">
            <a:avLst/>
          </a:prstGeom>
        </p:spPr>
      </p:pic>
      <p:pic>
        <p:nvPicPr>
          <p:cNvPr id="18" name="Picture 17">
            <a:extLst>
              <a:ext uri="{FF2B5EF4-FFF2-40B4-BE49-F238E27FC236}">
                <a16:creationId xmlns="" xmlns:a16="http://schemas.microsoft.com/office/drawing/2014/main" id="{A337671B-7E43-40DB-A259-060058EE82E2}"/>
              </a:ext>
            </a:extLst>
          </p:cNvPr>
          <p:cNvPicPr>
            <a:picLocks noChangeAspect="1"/>
          </p:cNvPicPr>
          <p:nvPr/>
        </p:nvPicPr>
        <p:blipFill>
          <a:blip r:embed="rId8"/>
          <a:stretch>
            <a:fillRect/>
          </a:stretch>
        </p:blipFill>
        <p:spPr>
          <a:xfrm>
            <a:off x="5363737" y="0"/>
            <a:ext cx="6828263" cy="6857999"/>
          </a:xfrm>
          <a:prstGeom prst="rect">
            <a:avLst/>
          </a:prstGeom>
        </p:spPr>
      </p:pic>
      <p:pic>
        <p:nvPicPr>
          <p:cNvPr id="10" name="Picture 9">
            <a:extLst>
              <a:ext uri="{FF2B5EF4-FFF2-40B4-BE49-F238E27FC236}">
                <a16:creationId xmlns="" xmlns:a16="http://schemas.microsoft.com/office/drawing/2014/main" id="{0737189F-FE8B-4491-A70D-BF390414F527}"/>
              </a:ext>
            </a:extLst>
          </p:cNvPr>
          <p:cNvPicPr>
            <a:picLocks noChangeAspect="1"/>
          </p:cNvPicPr>
          <p:nvPr/>
        </p:nvPicPr>
        <p:blipFill>
          <a:blip r:embed="rId9"/>
          <a:stretch>
            <a:fillRect/>
          </a:stretch>
        </p:blipFill>
        <p:spPr>
          <a:xfrm>
            <a:off x="72267" y="0"/>
            <a:ext cx="2213040" cy="829128"/>
          </a:xfrm>
          <a:prstGeom prst="rect">
            <a:avLst/>
          </a:prstGeom>
        </p:spPr>
      </p:pic>
    </p:spTree>
    <p:extLst>
      <p:ext uri="{BB962C8B-B14F-4D97-AF65-F5344CB8AC3E}">
        <p14:creationId xmlns="" xmlns:p14="http://schemas.microsoft.com/office/powerpoint/2010/main" val="2679319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 xmlns:a16="http://schemas.microsoft.com/office/drawing/2014/main" id="{FB5B0058-AF13-4859-B429-4EDDE2A26F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 xmlns:a16="http://schemas.microsoft.com/office/drawing/2014/main" id="{D84C2E9E-0B5D-4B5F-9A1F-70EBDCE390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 xmlns:a16="http://schemas.microsoft.com/office/drawing/2014/main" id="{C07BF003-618F-4F12-8D8B-657EFCAFAA35}"/>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503939" cy="6977198"/>
          </a:xfrm>
          <a:prstGeom prst="rect">
            <a:avLst/>
          </a:prstGeom>
        </p:spPr>
      </p:pic>
      <p:pic>
        <p:nvPicPr>
          <p:cNvPr id="109" name="Picture 108">
            <a:extLst>
              <a:ext uri="{FF2B5EF4-FFF2-40B4-BE49-F238E27FC236}">
                <a16:creationId xmlns="" xmlns:a16="http://schemas.microsoft.com/office/drawing/2014/main" id="{2B94935B-2FE4-4818-9060-C75373BCE18E}"/>
              </a:ext>
            </a:extLst>
          </p:cNvPr>
          <p:cNvPicPr>
            <a:picLocks noChangeAspect="1"/>
          </p:cNvPicPr>
          <p:nvPr/>
        </p:nvPicPr>
        <p:blipFill>
          <a:blip r:embed="rId3"/>
          <a:stretch>
            <a:fillRect/>
          </a:stretch>
        </p:blipFill>
        <p:spPr>
          <a:xfrm>
            <a:off x="102397" y="184321"/>
            <a:ext cx="2213040" cy="829128"/>
          </a:xfrm>
          <a:prstGeom prst="rect">
            <a:avLst/>
          </a:prstGeom>
        </p:spPr>
      </p:pic>
      <p:pic>
        <p:nvPicPr>
          <p:cNvPr id="18" name="Content Placeholder 17" descr="A screenshot of a cell phone&#10;&#10;Description automatically generated">
            <a:extLst>
              <a:ext uri="{FF2B5EF4-FFF2-40B4-BE49-F238E27FC236}">
                <a16:creationId xmlns="" xmlns:a16="http://schemas.microsoft.com/office/drawing/2014/main" id="{D63E8A97-B7F8-4229-A91C-C927768249FE}"/>
              </a:ext>
            </a:extLst>
          </p:cNvPr>
          <p:cNvPicPr>
            <a:picLocks noGrp="1" noChangeAspect="1"/>
          </p:cNvPicPr>
          <p:nvPr>
            <p:ph idx="1"/>
          </p:nvPr>
        </p:nvPicPr>
        <p:blipFill rotWithShape="1">
          <a:blip r:embed="rId4">
            <a:alphaModFix/>
            <a:extLst>
              <a:ext uri="{28A0092B-C50C-407E-A947-70E740481C1C}">
                <a14:useLocalDpi xmlns="" xmlns:a14="http://schemas.microsoft.com/office/drawing/2010/main" val="0"/>
              </a:ext>
            </a:extLst>
          </a:blip>
          <a:srcRect l="4991" r="22342" b="-1"/>
          <a:stretch/>
        </p:blipFill>
        <p:spPr>
          <a:xfrm>
            <a:off x="5672138" y="1197768"/>
            <a:ext cx="5917401" cy="4743450"/>
          </a:xfrm>
          <a:prstGeom prst="rect">
            <a:avLst/>
          </a:prstGeom>
        </p:spPr>
      </p:pic>
      <p:sp>
        <p:nvSpPr>
          <p:cNvPr id="5" name="Rectangle 4">
            <a:extLst>
              <a:ext uri="{FF2B5EF4-FFF2-40B4-BE49-F238E27FC236}">
                <a16:creationId xmlns="" xmlns:a16="http://schemas.microsoft.com/office/drawing/2014/main" id="{9509A8A9-2126-46CE-8EA8-114896766790}"/>
              </a:ext>
            </a:extLst>
          </p:cNvPr>
          <p:cNvSpPr/>
          <p:nvPr/>
        </p:nvSpPr>
        <p:spPr>
          <a:xfrm>
            <a:off x="602460" y="1888052"/>
            <a:ext cx="4467218" cy="1077218"/>
          </a:xfrm>
          <a:prstGeom prst="rect">
            <a:avLst/>
          </a:prstGeom>
        </p:spPr>
        <p:txBody>
          <a:bodyPr wrap="square">
            <a:spAutoFit/>
          </a:bodyPr>
          <a:lstStyle/>
          <a:p>
            <a:r>
              <a:rPr lang="en-US" altLang="zh-CN" sz="3200" spc="-7" dirty="0">
                <a:solidFill>
                  <a:schemeClr val="bg1"/>
                </a:solidFill>
                <a:latin typeface="Arial" panose="020B0604020202020204" pitchFamily="34" charset="0"/>
                <a:cs typeface="Arial" panose="020B0604020202020204" pitchFamily="34" charset="0"/>
              </a:rPr>
              <a:t>Diversified</a:t>
            </a:r>
            <a:r>
              <a:rPr lang="en-US" altLang="zh-CN" sz="3200" spc="22" dirty="0">
                <a:solidFill>
                  <a:schemeClr val="bg1"/>
                </a:solidFill>
                <a:latin typeface="Arial" panose="020B0604020202020204" pitchFamily="34" charset="0"/>
                <a:cs typeface="Arial" panose="020B0604020202020204" pitchFamily="34" charset="0"/>
              </a:rPr>
              <a:t> </a:t>
            </a:r>
            <a:r>
              <a:rPr lang="en-US" altLang="zh-CN" sz="3200" dirty="0">
                <a:solidFill>
                  <a:schemeClr val="bg1"/>
                </a:solidFill>
                <a:latin typeface="Arial" panose="020B0604020202020204" pitchFamily="34" charset="0"/>
                <a:cs typeface="Arial" panose="020B0604020202020204" pitchFamily="34" charset="0"/>
              </a:rPr>
              <a:t>Industries</a:t>
            </a:r>
            <a:br>
              <a:rPr lang="en-US" altLang="zh-CN" sz="3200" dirty="0">
                <a:solidFill>
                  <a:schemeClr val="bg1"/>
                </a:solidFill>
                <a:latin typeface="Arial" panose="020B0604020202020204" pitchFamily="34" charset="0"/>
                <a:cs typeface="Arial" panose="020B0604020202020204" pitchFamily="34" charset="0"/>
              </a:rPr>
            </a:br>
            <a:endParaRPr lang="en-IN" sz="3200" dirty="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 xmlns:a16="http://schemas.microsoft.com/office/drawing/2014/main" id="{DD873F2B-896C-493A-9CA9-44A751E3C8EE}"/>
              </a:ext>
            </a:extLst>
          </p:cNvPr>
          <p:cNvCxnSpPr/>
          <p:nvPr/>
        </p:nvCxnSpPr>
        <p:spPr>
          <a:xfrm>
            <a:off x="602460" y="2586038"/>
            <a:ext cx="39123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339081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4" name="Straight Connector 13">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Placeholder 6"/>
          <p:cNvPicPr>
            <a:picLocks noGrp="1" noChangeAspect="1"/>
          </p:cNvPicPr>
          <p:nvPr>
            <p:ph type="pic" sz="quarter" idx="13"/>
          </p:nvPr>
        </p:nvPicPr>
        <p:blipFill>
          <a:blip r:embed="rId3">
            <a:extLst>
              <a:ext uri="{28A0092B-C50C-407E-A947-70E740481C1C}">
                <a14:useLocalDpi xmlns="" xmlns:a14="http://schemas.microsoft.com/office/drawing/2010/main" val="0"/>
              </a:ext>
            </a:extLst>
          </a:blip>
          <a:srcRect/>
          <a:stretch/>
        </p:blipFill>
        <p:spPr>
          <a:xfrm>
            <a:off x="1" y="-23800"/>
            <a:ext cx="12332974" cy="6881799"/>
          </a:xfrm>
          <a:prstGeom prst="rect">
            <a:avLst/>
          </a:prstGeom>
        </p:spPr>
      </p:pic>
      <p:sp>
        <p:nvSpPr>
          <p:cNvPr id="4" name="Title 3"/>
          <p:cNvSpPr>
            <a:spLocks noGrp="1"/>
          </p:cNvSpPr>
          <p:nvPr>
            <p:ph type="title"/>
          </p:nvPr>
        </p:nvSpPr>
        <p:spPr>
          <a:xfrm>
            <a:off x="838200" y="448721"/>
            <a:ext cx="4707671" cy="1225650"/>
          </a:xfrm>
        </p:spPr>
        <p:txBody>
          <a:bodyPr vert="horz" lIns="91440" tIns="45720" rIns="91440" bIns="45720" rtlCol="0" anchor="b">
            <a:normAutofit/>
          </a:bodyPr>
          <a:lstStyle/>
          <a:p>
            <a:r>
              <a:rPr lang="en-US" sz="3200" dirty="0">
                <a:solidFill>
                  <a:schemeClr val="bg1"/>
                </a:solidFill>
                <a:latin typeface="Arial" panose="020B0604020202020204" pitchFamily="34" charset="0"/>
                <a:cs typeface="Arial" panose="020B0604020202020204" pitchFamily="34" charset="0"/>
              </a:rPr>
              <a:t>Welcome to </a:t>
            </a:r>
            <a:r>
              <a:rPr lang="en-US" sz="3200" dirty="0" err="1">
                <a:solidFill>
                  <a:schemeClr val="bg1"/>
                </a:solidFill>
                <a:latin typeface="Arial" panose="020B0604020202020204" pitchFamily="34" charset="0"/>
                <a:cs typeface="Arial" panose="020B0604020202020204" pitchFamily="34" charset="0"/>
              </a:rPr>
              <a:t>Ascentia</a:t>
            </a:r>
            <a:endParaRPr lang="en-US" sz="3200" dirty="0">
              <a:solidFill>
                <a:schemeClr val="bg1"/>
              </a:solidFill>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775253" y="1981200"/>
            <a:ext cx="5088219" cy="3054490"/>
          </a:xfrm>
        </p:spPr>
        <p:txBody>
          <a:bodyPr vert="horz" lIns="91440" tIns="45720" rIns="91440" bIns="45720" rtlCol="0">
            <a:noAutofit/>
          </a:bodyPr>
          <a:lstStyle/>
          <a:p>
            <a:pPr marL="0" indent="0" algn="just">
              <a:buNone/>
            </a:pPr>
            <a:r>
              <a:rPr lang="en-US" altLang="zh-CN" sz="1400" spc="68" dirty="0" err="1">
                <a:solidFill>
                  <a:schemeClr val="bg1"/>
                </a:solidFill>
                <a:latin typeface="Arial"/>
                <a:ea typeface="Arial"/>
                <a:cs typeface="Arial"/>
              </a:rPr>
              <a:t>Ascentia</a:t>
            </a:r>
            <a:r>
              <a:rPr lang="en-US" altLang="zh-CN" sz="1400" spc="-46" dirty="0">
                <a:solidFill>
                  <a:schemeClr val="bg1"/>
                </a:solidFill>
                <a:latin typeface="Arial"/>
                <a:ea typeface="Arial"/>
                <a:cs typeface="Arial"/>
              </a:rPr>
              <a:t> </a:t>
            </a:r>
            <a:r>
              <a:rPr lang="en-US" altLang="zh-CN" sz="1400" spc="65" dirty="0">
                <a:solidFill>
                  <a:schemeClr val="bg1"/>
                </a:solidFill>
                <a:latin typeface="Arial"/>
                <a:ea typeface="Arial"/>
                <a:cs typeface="Arial"/>
              </a:rPr>
              <a:t>Corporate</a:t>
            </a:r>
            <a:r>
              <a:rPr lang="en-US" altLang="zh-CN" sz="1400" spc="-40" dirty="0">
                <a:solidFill>
                  <a:schemeClr val="bg1"/>
                </a:solidFill>
                <a:latin typeface="Arial"/>
                <a:ea typeface="Arial"/>
                <a:cs typeface="Arial"/>
              </a:rPr>
              <a:t> </a:t>
            </a:r>
            <a:r>
              <a:rPr lang="en-US" altLang="zh-CN" sz="1400" spc="35" dirty="0">
                <a:solidFill>
                  <a:schemeClr val="bg1"/>
                </a:solidFill>
                <a:latin typeface="Arial"/>
                <a:ea typeface="Arial"/>
                <a:cs typeface="Arial"/>
              </a:rPr>
              <a:t>Services</a:t>
            </a:r>
            <a:r>
              <a:rPr lang="en-US" altLang="zh-CN" sz="1400" spc="-9" dirty="0">
                <a:solidFill>
                  <a:schemeClr val="bg1"/>
                </a:solidFill>
                <a:latin typeface="Arial"/>
                <a:ea typeface="Arial"/>
                <a:cs typeface="Arial"/>
              </a:rPr>
              <a:t> </a:t>
            </a:r>
            <a:r>
              <a:rPr lang="en-US" altLang="zh-CN" sz="1400" spc="32" dirty="0">
                <a:solidFill>
                  <a:schemeClr val="bg1"/>
                </a:solidFill>
                <a:latin typeface="Arial"/>
                <a:ea typeface="Arial"/>
                <a:cs typeface="Arial"/>
              </a:rPr>
              <a:t>are</a:t>
            </a:r>
            <a:r>
              <a:rPr lang="en-US" altLang="zh-CN" sz="1400" spc="-8" dirty="0">
                <a:solidFill>
                  <a:schemeClr val="bg1"/>
                </a:solidFill>
                <a:latin typeface="Arial"/>
                <a:ea typeface="Arial"/>
                <a:cs typeface="Arial"/>
              </a:rPr>
              <a:t> </a:t>
            </a:r>
            <a:r>
              <a:rPr lang="en-US" altLang="zh-CN" sz="1400" spc="60" dirty="0">
                <a:solidFill>
                  <a:schemeClr val="bg1"/>
                </a:solidFill>
                <a:latin typeface="Arial"/>
                <a:ea typeface="Arial"/>
                <a:cs typeface="Arial"/>
              </a:rPr>
              <a:t>experts</a:t>
            </a:r>
            <a:r>
              <a:rPr lang="en-US" altLang="zh-CN" sz="1400" spc="-33" dirty="0">
                <a:solidFill>
                  <a:schemeClr val="bg1"/>
                </a:solidFill>
                <a:latin typeface="Arial"/>
                <a:ea typeface="Arial"/>
                <a:cs typeface="Arial"/>
              </a:rPr>
              <a:t> </a:t>
            </a:r>
            <a:r>
              <a:rPr lang="en-US" altLang="zh-CN" sz="1400" spc="46" dirty="0">
                <a:solidFill>
                  <a:schemeClr val="bg1"/>
                </a:solidFill>
                <a:latin typeface="Arial"/>
                <a:ea typeface="Arial"/>
                <a:cs typeface="Arial"/>
              </a:rPr>
              <a:t>in</a:t>
            </a:r>
            <a:r>
              <a:rPr lang="en-US" altLang="zh-CN" sz="1400" spc="-22" dirty="0">
                <a:solidFill>
                  <a:schemeClr val="bg1"/>
                </a:solidFill>
                <a:latin typeface="Arial"/>
                <a:ea typeface="Arial"/>
                <a:cs typeface="Arial"/>
              </a:rPr>
              <a:t> </a:t>
            </a:r>
            <a:r>
              <a:rPr lang="en-US" altLang="zh-CN" sz="1400" spc="73" dirty="0">
                <a:solidFill>
                  <a:schemeClr val="bg1"/>
                </a:solidFill>
                <a:latin typeface="Arial"/>
                <a:ea typeface="Arial"/>
                <a:cs typeface="Arial"/>
              </a:rPr>
              <a:t>management</a:t>
            </a:r>
            <a:r>
              <a:rPr lang="en-US" altLang="zh-CN" sz="1400" spc="-47" dirty="0">
                <a:solidFill>
                  <a:schemeClr val="bg1"/>
                </a:solidFill>
                <a:latin typeface="Arial"/>
                <a:ea typeface="Arial"/>
                <a:cs typeface="Arial"/>
              </a:rPr>
              <a:t> </a:t>
            </a:r>
            <a:r>
              <a:rPr lang="en-US" altLang="zh-CN" sz="1400" spc="65" dirty="0">
                <a:solidFill>
                  <a:schemeClr val="bg1"/>
                </a:solidFill>
                <a:latin typeface="Arial"/>
                <a:ea typeface="Arial"/>
                <a:cs typeface="Arial"/>
              </a:rPr>
              <a:t>and</a:t>
            </a:r>
            <a:r>
              <a:rPr lang="en-US" altLang="zh-CN" sz="1400" spc="306" dirty="0">
                <a:solidFill>
                  <a:schemeClr val="bg1"/>
                </a:solidFill>
                <a:latin typeface="Arial"/>
                <a:ea typeface="Arial"/>
                <a:cs typeface="Arial"/>
              </a:rPr>
              <a:t> </a:t>
            </a:r>
            <a:r>
              <a:rPr lang="en-US" altLang="zh-CN" sz="1400" spc="63" dirty="0">
                <a:solidFill>
                  <a:schemeClr val="bg1"/>
                </a:solidFill>
                <a:latin typeface="Arial"/>
                <a:ea typeface="Arial"/>
                <a:cs typeface="Arial"/>
              </a:rPr>
              <a:t>administration</a:t>
            </a:r>
            <a:r>
              <a:rPr lang="en-US" altLang="zh-CN" sz="1400" spc="-39" dirty="0">
                <a:solidFill>
                  <a:schemeClr val="bg1"/>
                </a:solidFill>
                <a:latin typeface="Arial"/>
                <a:ea typeface="Arial"/>
                <a:cs typeface="Arial"/>
              </a:rPr>
              <a:t> </a:t>
            </a:r>
            <a:r>
              <a:rPr lang="en-US" altLang="zh-CN" sz="1400" spc="39" dirty="0">
                <a:solidFill>
                  <a:schemeClr val="bg1"/>
                </a:solidFill>
                <a:latin typeface="Arial"/>
                <a:ea typeface="Arial"/>
                <a:cs typeface="Arial"/>
              </a:rPr>
              <a:t>services</a:t>
            </a:r>
            <a:r>
              <a:rPr lang="en-US" altLang="zh-CN" sz="1400" spc="-19" dirty="0">
                <a:solidFill>
                  <a:schemeClr val="bg1"/>
                </a:solidFill>
                <a:latin typeface="Arial"/>
                <a:ea typeface="Arial"/>
                <a:cs typeface="Arial"/>
              </a:rPr>
              <a:t> </a:t>
            </a:r>
            <a:r>
              <a:rPr lang="en-US" altLang="zh-CN" sz="1400" spc="46" dirty="0">
                <a:solidFill>
                  <a:schemeClr val="bg1"/>
                </a:solidFill>
                <a:latin typeface="Arial"/>
                <a:ea typeface="Arial"/>
                <a:cs typeface="Arial"/>
              </a:rPr>
              <a:t>in</a:t>
            </a:r>
            <a:r>
              <a:rPr lang="en-US" altLang="zh-CN" sz="1400" spc="-22" dirty="0">
                <a:solidFill>
                  <a:schemeClr val="bg1"/>
                </a:solidFill>
                <a:latin typeface="Arial"/>
                <a:ea typeface="Arial"/>
                <a:cs typeface="Arial"/>
              </a:rPr>
              <a:t> </a:t>
            </a:r>
            <a:r>
              <a:rPr lang="en-US" altLang="zh-CN" sz="1400" spc="76" dirty="0">
                <a:solidFill>
                  <a:schemeClr val="bg1"/>
                </a:solidFill>
                <a:latin typeface="Arial"/>
                <a:ea typeface="Arial"/>
                <a:cs typeface="Arial"/>
              </a:rPr>
              <a:t>the</a:t>
            </a:r>
            <a:r>
              <a:rPr lang="en-US" altLang="zh-CN" sz="1400" spc="-53" dirty="0">
                <a:solidFill>
                  <a:schemeClr val="bg1"/>
                </a:solidFill>
                <a:latin typeface="Arial"/>
                <a:ea typeface="Arial"/>
                <a:cs typeface="Arial"/>
              </a:rPr>
              <a:t> </a:t>
            </a:r>
            <a:r>
              <a:rPr lang="en-US" altLang="zh-CN" sz="1400" spc="66" dirty="0">
                <a:solidFill>
                  <a:schemeClr val="bg1"/>
                </a:solidFill>
                <a:latin typeface="Arial"/>
                <a:ea typeface="Arial"/>
                <a:cs typeface="Arial"/>
              </a:rPr>
              <a:t>United</a:t>
            </a:r>
            <a:r>
              <a:rPr lang="en-US" altLang="zh-CN" sz="1400" spc="-43" dirty="0">
                <a:solidFill>
                  <a:schemeClr val="bg1"/>
                </a:solidFill>
                <a:latin typeface="Arial"/>
                <a:ea typeface="Arial"/>
                <a:cs typeface="Arial"/>
              </a:rPr>
              <a:t> </a:t>
            </a:r>
            <a:r>
              <a:rPr lang="en-US" altLang="zh-CN" sz="1400" spc="79" dirty="0">
                <a:solidFill>
                  <a:schemeClr val="bg1"/>
                </a:solidFill>
                <a:latin typeface="Arial"/>
                <a:ea typeface="Arial"/>
                <a:cs typeface="Arial"/>
              </a:rPr>
              <a:t>Arab</a:t>
            </a:r>
            <a:r>
              <a:rPr lang="en-US" altLang="zh-CN" sz="1400" spc="-57" dirty="0">
                <a:solidFill>
                  <a:schemeClr val="bg1"/>
                </a:solidFill>
                <a:latin typeface="Arial"/>
                <a:ea typeface="Arial"/>
                <a:cs typeface="Arial"/>
              </a:rPr>
              <a:t> </a:t>
            </a:r>
            <a:r>
              <a:rPr lang="en-US" altLang="zh-CN" sz="1400" spc="35" dirty="0">
                <a:solidFill>
                  <a:schemeClr val="bg1"/>
                </a:solidFill>
                <a:latin typeface="Arial"/>
                <a:ea typeface="Arial"/>
                <a:cs typeface="Arial"/>
              </a:rPr>
              <a:t>Emirates.</a:t>
            </a:r>
            <a:r>
              <a:rPr lang="en-US" altLang="zh-CN" sz="1400" spc="-13" dirty="0">
                <a:solidFill>
                  <a:schemeClr val="bg1"/>
                </a:solidFill>
                <a:latin typeface="Arial"/>
                <a:ea typeface="Arial"/>
                <a:cs typeface="Arial"/>
              </a:rPr>
              <a:t> </a:t>
            </a:r>
            <a:r>
              <a:rPr lang="en-US" altLang="zh-CN" sz="1400" spc="66" dirty="0">
                <a:solidFill>
                  <a:schemeClr val="bg1"/>
                </a:solidFill>
                <a:latin typeface="Arial"/>
                <a:ea typeface="Arial"/>
                <a:cs typeface="Arial"/>
              </a:rPr>
              <a:t>We</a:t>
            </a:r>
            <a:r>
              <a:rPr lang="en-US" altLang="zh-CN" sz="1400" spc="-42" dirty="0">
                <a:solidFill>
                  <a:schemeClr val="bg1"/>
                </a:solidFill>
                <a:latin typeface="Arial"/>
                <a:ea typeface="Arial"/>
                <a:cs typeface="Arial"/>
              </a:rPr>
              <a:t> </a:t>
            </a:r>
            <a:r>
              <a:rPr lang="en-US" altLang="zh-CN" sz="1400" spc="72" dirty="0">
                <a:solidFill>
                  <a:schemeClr val="bg1"/>
                </a:solidFill>
                <a:latin typeface="Arial"/>
                <a:ea typeface="Arial"/>
                <a:cs typeface="Arial"/>
              </a:rPr>
              <a:t>pride</a:t>
            </a:r>
            <a:r>
              <a:rPr lang="en-US" altLang="zh-CN" sz="1400" spc="306" dirty="0">
                <a:solidFill>
                  <a:schemeClr val="bg1"/>
                </a:solidFill>
                <a:latin typeface="Arial"/>
                <a:ea typeface="Arial"/>
                <a:cs typeface="Arial"/>
              </a:rPr>
              <a:t> </a:t>
            </a:r>
            <a:r>
              <a:rPr lang="en-US" altLang="zh-CN" sz="1400" spc="41" dirty="0">
                <a:solidFill>
                  <a:schemeClr val="bg1"/>
                </a:solidFill>
                <a:latin typeface="Arial"/>
                <a:ea typeface="Arial"/>
                <a:cs typeface="Arial"/>
              </a:rPr>
              <a:t>ourselves</a:t>
            </a:r>
            <a:r>
              <a:rPr lang="en-US" altLang="zh-CN" sz="1400" spc="-18" dirty="0">
                <a:solidFill>
                  <a:schemeClr val="bg1"/>
                </a:solidFill>
                <a:latin typeface="Arial"/>
                <a:ea typeface="Arial"/>
                <a:cs typeface="Arial"/>
              </a:rPr>
              <a:t> </a:t>
            </a:r>
            <a:r>
              <a:rPr lang="en-US" altLang="zh-CN" sz="1400" spc="46" dirty="0">
                <a:solidFill>
                  <a:schemeClr val="bg1"/>
                </a:solidFill>
                <a:latin typeface="Arial"/>
                <a:ea typeface="Arial"/>
                <a:cs typeface="Arial"/>
              </a:rPr>
              <a:t>in</a:t>
            </a:r>
            <a:r>
              <a:rPr lang="en-US" altLang="zh-CN" sz="1400" spc="-22" dirty="0">
                <a:solidFill>
                  <a:schemeClr val="bg1"/>
                </a:solidFill>
                <a:latin typeface="Arial"/>
                <a:ea typeface="Arial"/>
                <a:cs typeface="Arial"/>
              </a:rPr>
              <a:t> </a:t>
            </a:r>
            <a:r>
              <a:rPr lang="en-US" altLang="zh-CN" sz="1400" spc="57" dirty="0">
                <a:solidFill>
                  <a:schemeClr val="bg1"/>
                </a:solidFill>
                <a:latin typeface="Arial"/>
                <a:ea typeface="Arial"/>
                <a:cs typeface="Arial"/>
              </a:rPr>
              <a:t>delivering</a:t>
            </a:r>
            <a:r>
              <a:rPr lang="en-US" altLang="zh-CN" sz="1400" spc="-32" dirty="0">
                <a:solidFill>
                  <a:schemeClr val="bg1"/>
                </a:solidFill>
                <a:latin typeface="Arial"/>
                <a:ea typeface="Arial"/>
                <a:cs typeface="Arial"/>
              </a:rPr>
              <a:t> </a:t>
            </a:r>
            <a:r>
              <a:rPr lang="en-US" altLang="zh-CN" sz="1400" spc="67" dirty="0">
                <a:solidFill>
                  <a:schemeClr val="bg1"/>
                </a:solidFill>
                <a:latin typeface="Arial"/>
                <a:ea typeface="Arial"/>
                <a:cs typeface="Arial"/>
              </a:rPr>
              <a:t>high</a:t>
            </a:r>
            <a:r>
              <a:rPr lang="en-US" altLang="zh-CN" sz="1400" spc="-43" dirty="0">
                <a:solidFill>
                  <a:schemeClr val="bg1"/>
                </a:solidFill>
                <a:latin typeface="Arial"/>
                <a:ea typeface="Arial"/>
                <a:cs typeface="Arial"/>
              </a:rPr>
              <a:t> </a:t>
            </a:r>
            <a:r>
              <a:rPr lang="en-US" altLang="zh-CN" sz="1400" spc="69" dirty="0">
                <a:solidFill>
                  <a:schemeClr val="bg1"/>
                </a:solidFill>
                <a:latin typeface="Arial"/>
                <a:ea typeface="Arial"/>
                <a:cs typeface="Arial"/>
              </a:rPr>
              <a:t>quality</a:t>
            </a:r>
            <a:r>
              <a:rPr lang="en-US" altLang="zh-CN" sz="1400" spc="-42" dirty="0">
                <a:solidFill>
                  <a:schemeClr val="bg1"/>
                </a:solidFill>
                <a:latin typeface="Arial"/>
                <a:ea typeface="Arial"/>
                <a:cs typeface="Arial"/>
              </a:rPr>
              <a:t> </a:t>
            </a:r>
            <a:r>
              <a:rPr lang="en-US" altLang="zh-CN" sz="1400" spc="28" dirty="0">
                <a:solidFill>
                  <a:schemeClr val="bg1"/>
                </a:solidFill>
                <a:latin typeface="Arial"/>
                <a:ea typeface="Arial"/>
                <a:cs typeface="Arial"/>
              </a:rPr>
              <a:t>services,</a:t>
            </a:r>
            <a:r>
              <a:rPr lang="en-US" altLang="zh-CN" sz="1400" dirty="0">
                <a:solidFill>
                  <a:schemeClr val="bg1"/>
                </a:solidFill>
                <a:latin typeface="Arial"/>
                <a:ea typeface="Arial"/>
                <a:cs typeface="Arial"/>
              </a:rPr>
              <a:t> </a:t>
            </a:r>
            <a:r>
              <a:rPr lang="en-US" altLang="zh-CN" sz="1400" spc="77" dirty="0">
                <a:solidFill>
                  <a:schemeClr val="bg1"/>
                </a:solidFill>
                <a:latin typeface="Arial"/>
                <a:ea typeface="Arial"/>
                <a:cs typeface="Arial"/>
              </a:rPr>
              <a:t>which</a:t>
            </a:r>
            <a:r>
              <a:rPr lang="en-US" altLang="zh-CN" sz="1400" spc="-54" dirty="0">
                <a:solidFill>
                  <a:schemeClr val="bg1"/>
                </a:solidFill>
                <a:latin typeface="Arial"/>
                <a:ea typeface="Arial"/>
                <a:cs typeface="Arial"/>
              </a:rPr>
              <a:t> </a:t>
            </a:r>
            <a:r>
              <a:rPr lang="en-US" altLang="zh-CN" sz="1400" spc="32" dirty="0">
                <a:solidFill>
                  <a:schemeClr val="bg1"/>
                </a:solidFill>
                <a:latin typeface="Arial"/>
                <a:ea typeface="Arial"/>
                <a:cs typeface="Arial"/>
              </a:rPr>
              <a:t>are</a:t>
            </a:r>
            <a:r>
              <a:rPr lang="en-US" altLang="zh-CN" sz="1400" spc="-8" dirty="0">
                <a:solidFill>
                  <a:schemeClr val="bg1"/>
                </a:solidFill>
                <a:latin typeface="Arial"/>
                <a:ea typeface="Arial"/>
                <a:cs typeface="Arial"/>
              </a:rPr>
              <a:t> </a:t>
            </a:r>
            <a:r>
              <a:rPr lang="en-US" altLang="zh-CN" sz="1400" spc="54" dirty="0">
                <a:solidFill>
                  <a:schemeClr val="bg1"/>
                </a:solidFill>
                <a:latin typeface="Arial"/>
                <a:ea typeface="Arial"/>
                <a:cs typeface="Arial"/>
              </a:rPr>
              <a:t>delivered</a:t>
            </a:r>
            <a:r>
              <a:rPr lang="en-US" altLang="zh-CN" sz="1400" spc="-34" dirty="0">
                <a:solidFill>
                  <a:schemeClr val="bg1"/>
                </a:solidFill>
                <a:latin typeface="Arial"/>
                <a:ea typeface="Arial"/>
                <a:cs typeface="Arial"/>
              </a:rPr>
              <a:t> </a:t>
            </a:r>
            <a:r>
              <a:rPr lang="en-US" altLang="zh-CN" sz="1400" spc="92" dirty="0">
                <a:solidFill>
                  <a:schemeClr val="bg1"/>
                </a:solidFill>
                <a:latin typeface="Arial"/>
                <a:ea typeface="Arial"/>
                <a:cs typeface="Arial"/>
              </a:rPr>
              <a:t>by</a:t>
            </a:r>
            <a:r>
              <a:rPr lang="en-US" altLang="zh-CN" sz="1400" spc="-93" dirty="0">
                <a:solidFill>
                  <a:schemeClr val="bg1"/>
                </a:solidFill>
                <a:latin typeface="Arial"/>
                <a:ea typeface="Arial"/>
                <a:cs typeface="Arial"/>
              </a:rPr>
              <a:t> </a:t>
            </a:r>
            <a:r>
              <a:rPr lang="en-US" altLang="zh-CN" sz="1400" spc="20" dirty="0">
                <a:solidFill>
                  <a:schemeClr val="bg1"/>
                </a:solidFill>
                <a:latin typeface="Arial"/>
                <a:ea typeface="Arial"/>
                <a:cs typeface="Arial"/>
              </a:rPr>
              <a:t>a</a:t>
            </a:r>
            <a:r>
              <a:rPr lang="en-US" altLang="zh-CN" sz="1400" dirty="0">
                <a:solidFill>
                  <a:schemeClr val="bg1"/>
                </a:solidFill>
                <a:latin typeface="Arial"/>
                <a:ea typeface="Arial"/>
                <a:cs typeface="Arial"/>
              </a:rPr>
              <a:t> </a:t>
            </a:r>
            <a:r>
              <a:rPr lang="en-US" altLang="zh-CN" sz="1400" spc="72" dirty="0">
                <a:solidFill>
                  <a:schemeClr val="bg1"/>
                </a:solidFill>
                <a:latin typeface="Arial"/>
                <a:ea typeface="Arial"/>
                <a:cs typeface="Arial"/>
              </a:rPr>
              <a:t>dedicated</a:t>
            </a:r>
            <a:r>
              <a:rPr lang="en-US" altLang="zh-CN" sz="1400" spc="-50" dirty="0">
                <a:solidFill>
                  <a:schemeClr val="bg1"/>
                </a:solidFill>
                <a:latin typeface="Arial"/>
                <a:ea typeface="Arial"/>
                <a:cs typeface="Arial"/>
              </a:rPr>
              <a:t> </a:t>
            </a:r>
            <a:r>
              <a:rPr lang="en-US" altLang="zh-CN" sz="1400" spc="65" dirty="0">
                <a:solidFill>
                  <a:schemeClr val="bg1"/>
                </a:solidFill>
                <a:latin typeface="Arial"/>
                <a:ea typeface="Arial"/>
                <a:cs typeface="Arial"/>
              </a:rPr>
              <a:t>and</a:t>
            </a:r>
            <a:r>
              <a:rPr lang="en-US" altLang="zh-CN" sz="1400" spc="-40" dirty="0">
                <a:solidFill>
                  <a:schemeClr val="bg1"/>
                </a:solidFill>
                <a:latin typeface="Arial"/>
                <a:ea typeface="Arial"/>
                <a:cs typeface="Arial"/>
              </a:rPr>
              <a:t> </a:t>
            </a:r>
            <a:r>
              <a:rPr lang="en-US" altLang="zh-CN" sz="1400" spc="52" dirty="0">
                <a:solidFill>
                  <a:schemeClr val="bg1"/>
                </a:solidFill>
                <a:latin typeface="Arial"/>
                <a:ea typeface="Arial"/>
                <a:cs typeface="Arial"/>
              </a:rPr>
              <a:t>enthusiastic</a:t>
            </a:r>
            <a:r>
              <a:rPr lang="en-US" altLang="zh-CN" sz="1400" spc="-28" dirty="0">
                <a:solidFill>
                  <a:schemeClr val="bg1"/>
                </a:solidFill>
                <a:latin typeface="Arial"/>
                <a:ea typeface="Arial"/>
                <a:cs typeface="Arial"/>
              </a:rPr>
              <a:t> </a:t>
            </a:r>
            <a:r>
              <a:rPr lang="en-US" altLang="zh-CN" sz="1400" spc="74" dirty="0">
                <a:solidFill>
                  <a:schemeClr val="bg1"/>
                </a:solidFill>
                <a:latin typeface="Arial"/>
                <a:ea typeface="Arial"/>
                <a:cs typeface="Arial"/>
              </a:rPr>
              <a:t>team</a:t>
            </a:r>
            <a:r>
              <a:rPr lang="en-US" altLang="zh-CN" sz="1400" spc="-49" dirty="0">
                <a:solidFill>
                  <a:schemeClr val="bg1"/>
                </a:solidFill>
                <a:latin typeface="Arial"/>
                <a:ea typeface="Arial"/>
                <a:cs typeface="Arial"/>
              </a:rPr>
              <a:t> </a:t>
            </a:r>
            <a:r>
              <a:rPr lang="en-US" altLang="zh-CN" sz="1400" spc="92" dirty="0">
                <a:solidFill>
                  <a:schemeClr val="bg1"/>
                </a:solidFill>
                <a:latin typeface="Arial"/>
                <a:ea typeface="Arial"/>
                <a:cs typeface="Arial"/>
              </a:rPr>
              <a:t>of</a:t>
            </a:r>
            <a:r>
              <a:rPr lang="en-US" altLang="zh-CN" sz="1400" spc="-68" dirty="0">
                <a:solidFill>
                  <a:schemeClr val="bg1"/>
                </a:solidFill>
                <a:latin typeface="Arial"/>
                <a:ea typeface="Arial"/>
                <a:cs typeface="Arial"/>
              </a:rPr>
              <a:t> </a:t>
            </a:r>
            <a:r>
              <a:rPr lang="en-US" altLang="zh-CN" sz="1400" spc="51" dirty="0">
                <a:solidFill>
                  <a:schemeClr val="bg1"/>
                </a:solidFill>
                <a:latin typeface="Arial"/>
                <a:ea typeface="Arial"/>
                <a:cs typeface="Arial"/>
              </a:rPr>
              <a:t>quali</a:t>
            </a:r>
            <a:r>
              <a:rPr lang="en-US" altLang="zh-CN" sz="1400" spc="72" dirty="0">
                <a:solidFill>
                  <a:schemeClr val="bg1"/>
                </a:solidFill>
                <a:latin typeface="Arial"/>
                <a:ea typeface="Arial"/>
                <a:cs typeface="Arial"/>
              </a:rPr>
              <a:t>ﬁed</a:t>
            </a:r>
            <a:r>
              <a:rPr lang="en-US" altLang="zh-CN" sz="1400" spc="-48" dirty="0">
                <a:solidFill>
                  <a:schemeClr val="bg1"/>
                </a:solidFill>
                <a:latin typeface="Arial"/>
                <a:ea typeface="Arial"/>
                <a:cs typeface="Arial"/>
              </a:rPr>
              <a:t> </a:t>
            </a:r>
            <a:r>
              <a:rPr lang="en-US" altLang="zh-CN" sz="1400" spc="37" dirty="0">
                <a:solidFill>
                  <a:schemeClr val="bg1"/>
                </a:solidFill>
                <a:latin typeface="Arial"/>
                <a:ea typeface="Arial"/>
                <a:cs typeface="Arial"/>
              </a:rPr>
              <a:t>professionals.</a:t>
            </a:r>
          </a:p>
          <a:p>
            <a:pPr marL="0" indent="0" algn="just">
              <a:buNone/>
            </a:pPr>
            <a:endParaRPr lang="en-US" altLang="zh-CN" sz="1400" spc="37" dirty="0">
              <a:solidFill>
                <a:schemeClr val="bg1"/>
              </a:solidFill>
              <a:latin typeface="Arial"/>
              <a:ea typeface="Arial"/>
              <a:cs typeface="Arial"/>
            </a:endParaRPr>
          </a:p>
          <a:p>
            <a:pPr marL="0" indent="0" algn="just">
              <a:buNone/>
            </a:pPr>
            <a:r>
              <a:rPr lang="en-US" altLang="zh-CN" sz="1400" spc="66" dirty="0">
                <a:solidFill>
                  <a:schemeClr val="bg1"/>
                </a:solidFill>
                <a:latin typeface="Arial"/>
                <a:ea typeface="Arial"/>
                <a:cs typeface="Arial"/>
              </a:rPr>
              <a:t>We</a:t>
            </a:r>
            <a:r>
              <a:rPr lang="en-US" altLang="zh-CN" sz="1400" spc="-42" dirty="0">
                <a:solidFill>
                  <a:schemeClr val="bg1"/>
                </a:solidFill>
                <a:latin typeface="Arial"/>
                <a:ea typeface="Arial"/>
                <a:cs typeface="Arial"/>
              </a:rPr>
              <a:t> </a:t>
            </a:r>
            <a:r>
              <a:rPr lang="en-US" altLang="zh-CN" sz="1400" spc="70" dirty="0">
                <a:solidFill>
                  <a:schemeClr val="bg1"/>
                </a:solidFill>
                <a:latin typeface="Arial"/>
                <a:ea typeface="Arial"/>
                <a:cs typeface="Arial"/>
              </a:rPr>
              <a:t>strongly</a:t>
            </a:r>
            <a:r>
              <a:rPr lang="en-US" altLang="zh-CN" sz="1400" spc="-46" dirty="0">
                <a:solidFill>
                  <a:schemeClr val="bg1"/>
                </a:solidFill>
                <a:latin typeface="Arial"/>
                <a:ea typeface="Arial"/>
                <a:cs typeface="Arial"/>
              </a:rPr>
              <a:t> </a:t>
            </a:r>
            <a:r>
              <a:rPr lang="en-US" altLang="zh-CN" sz="1400" spc="42" dirty="0">
                <a:solidFill>
                  <a:schemeClr val="bg1"/>
                </a:solidFill>
                <a:latin typeface="Arial"/>
                <a:ea typeface="Arial"/>
                <a:cs typeface="Arial"/>
              </a:rPr>
              <a:t>believe</a:t>
            </a:r>
            <a:r>
              <a:rPr lang="en-US" altLang="zh-CN" sz="1400" spc="-18" dirty="0">
                <a:solidFill>
                  <a:schemeClr val="bg1"/>
                </a:solidFill>
                <a:latin typeface="Arial"/>
                <a:ea typeface="Arial"/>
                <a:cs typeface="Arial"/>
              </a:rPr>
              <a:t> </a:t>
            </a:r>
            <a:r>
              <a:rPr lang="en-US" altLang="zh-CN" sz="1400" spc="46" dirty="0">
                <a:solidFill>
                  <a:schemeClr val="bg1"/>
                </a:solidFill>
                <a:latin typeface="Arial"/>
                <a:ea typeface="Arial"/>
                <a:cs typeface="Arial"/>
              </a:rPr>
              <a:t>in</a:t>
            </a:r>
            <a:r>
              <a:rPr lang="en-US" altLang="zh-CN" sz="1400" spc="-22" dirty="0">
                <a:solidFill>
                  <a:schemeClr val="bg1"/>
                </a:solidFill>
                <a:latin typeface="Arial"/>
                <a:ea typeface="Arial"/>
                <a:cs typeface="Arial"/>
              </a:rPr>
              <a:t> </a:t>
            </a:r>
            <a:r>
              <a:rPr lang="en-US" altLang="zh-CN" sz="1400" spc="76" dirty="0">
                <a:solidFill>
                  <a:schemeClr val="bg1"/>
                </a:solidFill>
                <a:latin typeface="Arial"/>
                <a:ea typeface="Arial"/>
                <a:cs typeface="Arial"/>
              </a:rPr>
              <a:t>the</a:t>
            </a:r>
            <a:r>
              <a:rPr lang="en-US" altLang="zh-CN" sz="1400" spc="-53" dirty="0">
                <a:solidFill>
                  <a:schemeClr val="bg1"/>
                </a:solidFill>
                <a:latin typeface="Arial"/>
                <a:ea typeface="Arial"/>
                <a:cs typeface="Arial"/>
              </a:rPr>
              <a:t> </a:t>
            </a:r>
            <a:r>
              <a:rPr lang="en-US" altLang="zh-CN" sz="1400" spc="70" dirty="0">
                <a:solidFill>
                  <a:schemeClr val="bg1"/>
                </a:solidFill>
                <a:latin typeface="Arial"/>
                <a:ea typeface="Arial"/>
                <a:cs typeface="Arial"/>
              </a:rPr>
              <a:t>beneﬁts</a:t>
            </a:r>
            <a:r>
              <a:rPr lang="en-US" altLang="zh-CN" sz="1400" spc="-46" dirty="0">
                <a:solidFill>
                  <a:schemeClr val="bg1"/>
                </a:solidFill>
                <a:latin typeface="Arial"/>
                <a:ea typeface="Arial"/>
                <a:cs typeface="Arial"/>
              </a:rPr>
              <a:t> </a:t>
            </a:r>
            <a:r>
              <a:rPr lang="en-US" altLang="zh-CN" sz="1400" spc="92" dirty="0">
                <a:solidFill>
                  <a:schemeClr val="bg1"/>
                </a:solidFill>
                <a:latin typeface="Arial"/>
                <a:ea typeface="Arial"/>
                <a:cs typeface="Arial"/>
              </a:rPr>
              <a:t>of</a:t>
            </a:r>
            <a:r>
              <a:rPr lang="en-US" altLang="zh-CN" sz="1400" spc="-68" dirty="0">
                <a:solidFill>
                  <a:schemeClr val="bg1"/>
                </a:solidFill>
                <a:latin typeface="Arial"/>
                <a:ea typeface="Arial"/>
                <a:cs typeface="Arial"/>
              </a:rPr>
              <a:t> </a:t>
            </a:r>
            <a:r>
              <a:rPr lang="en-US" altLang="zh-CN" sz="1400" spc="65" dirty="0">
                <a:solidFill>
                  <a:schemeClr val="bg1"/>
                </a:solidFill>
                <a:latin typeface="Arial"/>
                <a:ea typeface="Arial"/>
                <a:cs typeface="Arial"/>
              </a:rPr>
              <a:t>teamwork,</a:t>
            </a:r>
            <a:r>
              <a:rPr lang="en-US" altLang="zh-CN" sz="1400" spc="-42" dirty="0">
                <a:solidFill>
                  <a:schemeClr val="bg1"/>
                </a:solidFill>
                <a:latin typeface="Arial"/>
                <a:ea typeface="Arial"/>
                <a:cs typeface="Arial"/>
              </a:rPr>
              <a:t> </a:t>
            </a:r>
            <a:r>
              <a:rPr lang="en-US" altLang="zh-CN" sz="1400" spc="101" dirty="0">
                <a:solidFill>
                  <a:schemeClr val="bg1"/>
                </a:solidFill>
                <a:latin typeface="Arial"/>
                <a:ea typeface="Arial"/>
                <a:cs typeface="Arial"/>
              </a:rPr>
              <a:t>both</a:t>
            </a:r>
            <a:r>
              <a:rPr lang="en-US" altLang="zh-CN" sz="1400" spc="-78" dirty="0">
                <a:solidFill>
                  <a:schemeClr val="bg1"/>
                </a:solidFill>
                <a:latin typeface="Arial"/>
                <a:ea typeface="Arial"/>
                <a:cs typeface="Arial"/>
              </a:rPr>
              <a:t> </a:t>
            </a:r>
            <a:r>
              <a:rPr lang="en-US" altLang="zh-CN" sz="1400" spc="55" dirty="0">
                <a:solidFill>
                  <a:schemeClr val="bg1"/>
                </a:solidFill>
                <a:latin typeface="Arial"/>
                <a:ea typeface="Arial"/>
                <a:cs typeface="Arial"/>
              </a:rPr>
              <a:t>internally</a:t>
            </a:r>
            <a:r>
              <a:rPr lang="en-US" altLang="zh-CN" sz="1400" spc="-30" dirty="0">
                <a:solidFill>
                  <a:schemeClr val="bg1"/>
                </a:solidFill>
                <a:latin typeface="Arial"/>
                <a:ea typeface="Arial"/>
                <a:cs typeface="Arial"/>
              </a:rPr>
              <a:t> </a:t>
            </a:r>
            <a:r>
              <a:rPr lang="en-US" altLang="zh-CN" sz="1400" spc="65" dirty="0">
                <a:solidFill>
                  <a:schemeClr val="bg1"/>
                </a:solidFill>
                <a:latin typeface="Arial"/>
                <a:ea typeface="Arial"/>
                <a:cs typeface="Arial"/>
              </a:rPr>
              <a:t>and</a:t>
            </a:r>
            <a:r>
              <a:rPr lang="en-US" altLang="zh-CN" sz="1400" spc="-64" dirty="0">
                <a:solidFill>
                  <a:schemeClr val="bg1"/>
                </a:solidFill>
                <a:latin typeface="Arial"/>
                <a:ea typeface="Arial"/>
                <a:cs typeface="Arial"/>
              </a:rPr>
              <a:t> </a:t>
            </a:r>
            <a:r>
              <a:rPr lang="en-US" altLang="zh-CN" sz="1400" spc="95" dirty="0">
                <a:solidFill>
                  <a:schemeClr val="bg1"/>
                </a:solidFill>
                <a:latin typeface="Arial"/>
                <a:ea typeface="Arial"/>
                <a:cs typeface="Arial"/>
              </a:rPr>
              <a:t>with</a:t>
            </a:r>
            <a:r>
              <a:rPr lang="en-US" altLang="zh-CN" sz="1400" spc="-73" dirty="0">
                <a:solidFill>
                  <a:schemeClr val="bg1"/>
                </a:solidFill>
                <a:latin typeface="Arial"/>
                <a:ea typeface="Arial"/>
                <a:cs typeface="Arial"/>
              </a:rPr>
              <a:t> </a:t>
            </a:r>
            <a:r>
              <a:rPr lang="en-US" altLang="zh-CN" sz="1400" spc="76" dirty="0">
                <a:solidFill>
                  <a:schemeClr val="bg1"/>
                </a:solidFill>
                <a:latin typeface="Arial"/>
                <a:ea typeface="Arial"/>
                <a:cs typeface="Arial"/>
              </a:rPr>
              <a:t>our</a:t>
            </a:r>
            <a:r>
              <a:rPr lang="en-US" altLang="zh-CN" sz="1400" spc="-52" dirty="0">
                <a:solidFill>
                  <a:schemeClr val="bg1"/>
                </a:solidFill>
                <a:latin typeface="Arial"/>
                <a:ea typeface="Arial"/>
                <a:cs typeface="Arial"/>
              </a:rPr>
              <a:t> </a:t>
            </a:r>
            <a:r>
              <a:rPr lang="en-US" altLang="zh-CN" sz="1400" spc="51" dirty="0">
                <a:solidFill>
                  <a:schemeClr val="bg1"/>
                </a:solidFill>
                <a:latin typeface="Arial"/>
                <a:ea typeface="Arial"/>
                <a:cs typeface="Arial"/>
              </a:rPr>
              <a:t>clients</a:t>
            </a:r>
            <a:r>
              <a:rPr lang="en-US" altLang="zh-CN" sz="1400" spc="-24" dirty="0">
                <a:solidFill>
                  <a:schemeClr val="bg1"/>
                </a:solidFill>
                <a:latin typeface="Arial"/>
                <a:ea typeface="Arial"/>
                <a:cs typeface="Arial"/>
              </a:rPr>
              <a:t> </a:t>
            </a:r>
            <a:r>
              <a:rPr lang="en-US" altLang="zh-CN" sz="1400" spc="65" dirty="0">
                <a:solidFill>
                  <a:schemeClr val="bg1"/>
                </a:solidFill>
                <a:latin typeface="Arial"/>
                <a:ea typeface="Arial"/>
                <a:cs typeface="Arial"/>
              </a:rPr>
              <a:t>and</a:t>
            </a:r>
            <a:r>
              <a:rPr lang="en-US" altLang="zh-CN" sz="1400" spc="-40" dirty="0">
                <a:solidFill>
                  <a:schemeClr val="bg1"/>
                </a:solidFill>
                <a:latin typeface="Arial"/>
                <a:ea typeface="Arial"/>
                <a:cs typeface="Arial"/>
              </a:rPr>
              <a:t> </a:t>
            </a:r>
            <a:r>
              <a:rPr lang="en-US" altLang="zh-CN" sz="1400" spc="41" dirty="0">
                <a:solidFill>
                  <a:schemeClr val="bg1"/>
                </a:solidFill>
                <a:latin typeface="Arial"/>
                <a:ea typeface="Arial"/>
                <a:cs typeface="Arial"/>
              </a:rPr>
              <a:t>value</a:t>
            </a:r>
            <a:r>
              <a:rPr lang="en-US" altLang="zh-CN" sz="1400" spc="-18" dirty="0">
                <a:solidFill>
                  <a:schemeClr val="bg1"/>
                </a:solidFill>
                <a:latin typeface="Arial"/>
                <a:ea typeface="Arial"/>
                <a:cs typeface="Arial"/>
              </a:rPr>
              <a:t> </a:t>
            </a:r>
            <a:r>
              <a:rPr lang="en-US" altLang="zh-CN" sz="1400" spc="72" dirty="0">
                <a:solidFill>
                  <a:schemeClr val="bg1"/>
                </a:solidFill>
                <a:latin typeface="Arial"/>
                <a:ea typeface="Arial"/>
                <a:cs typeface="Arial"/>
              </a:rPr>
              <a:t>strong</a:t>
            </a:r>
            <a:r>
              <a:rPr lang="en-US" altLang="zh-CN" sz="1400" spc="-46" dirty="0">
                <a:solidFill>
                  <a:schemeClr val="bg1"/>
                </a:solidFill>
                <a:latin typeface="Arial"/>
                <a:ea typeface="Arial"/>
                <a:cs typeface="Arial"/>
              </a:rPr>
              <a:t> </a:t>
            </a:r>
            <a:r>
              <a:rPr lang="en-US" altLang="zh-CN" sz="1400" spc="65" dirty="0">
                <a:solidFill>
                  <a:schemeClr val="bg1"/>
                </a:solidFill>
                <a:latin typeface="Arial"/>
                <a:ea typeface="Arial"/>
                <a:cs typeface="Arial"/>
              </a:rPr>
              <a:t>and</a:t>
            </a:r>
            <a:r>
              <a:rPr lang="en-US" altLang="zh-CN" sz="1400" spc="-40" dirty="0">
                <a:solidFill>
                  <a:schemeClr val="bg1"/>
                </a:solidFill>
                <a:latin typeface="Arial"/>
                <a:ea typeface="Arial"/>
                <a:cs typeface="Arial"/>
              </a:rPr>
              <a:t> </a:t>
            </a:r>
            <a:r>
              <a:rPr lang="en-US" altLang="zh-CN" sz="1400" spc="63" dirty="0">
                <a:solidFill>
                  <a:schemeClr val="bg1"/>
                </a:solidFill>
                <a:latin typeface="Arial"/>
                <a:ea typeface="Arial"/>
                <a:cs typeface="Arial"/>
              </a:rPr>
              <a:t>long-lasting</a:t>
            </a:r>
            <a:r>
              <a:rPr lang="en-US" altLang="zh-CN" sz="1400" spc="-40" dirty="0">
                <a:solidFill>
                  <a:schemeClr val="bg1"/>
                </a:solidFill>
                <a:latin typeface="Arial"/>
                <a:ea typeface="Arial"/>
                <a:cs typeface="Arial"/>
              </a:rPr>
              <a:t> </a:t>
            </a:r>
            <a:r>
              <a:rPr lang="en-US" altLang="zh-CN" sz="1400" spc="49" dirty="0">
                <a:solidFill>
                  <a:schemeClr val="bg1"/>
                </a:solidFill>
                <a:latin typeface="Arial"/>
                <a:ea typeface="Arial"/>
                <a:cs typeface="Arial"/>
              </a:rPr>
              <a:t>relationships</a:t>
            </a:r>
            <a:r>
              <a:rPr lang="en-US" altLang="zh-CN" sz="1400" spc="306" dirty="0">
                <a:solidFill>
                  <a:schemeClr val="bg1"/>
                </a:solidFill>
                <a:latin typeface="Arial"/>
                <a:ea typeface="Arial"/>
                <a:cs typeface="Arial"/>
              </a:rPr>
              <a:t> </a:t>
            </a:r>
            <a:r>
              <a:rPr lang="en-US" altLang="zh-CN" sz="1400" spc="55" dirty="0">
                <a:solidFill>
                  <a:schemeClr val="bg1"/>
                </a:solidFill>
                <a:latin typeface="Arial"/>
                <a:ea typeface="Arial"/>
                <a:cs typeface="Arial"/>
              </a:rPr>
              <a:t>based</a:t>
            </a:r>
            <a:r>
              <a:rPr lang="en-US" altLang="zh-CN" sz="1400" spc="-31" dirty="0">
                <a:solidFill>
                  <a:schemeClr val="bg1"/>
                </a:solidFill>
                <a:latin typeface="Arial"/>
                <a:ea typeface="Arial"/>
                <a:cs typeface="Arial"/>
              </a:rPr>
              <a:t> </a:t>
            </a:r>
            <a:r>
              <a:rPr lang="en-US" altLang="zh-CN" sz="1400" spc="77" dirty="0">
                <a:solidFill>
                  <a:schemeClr val="bg1"/>
                </a:solidFill>
                <a:latin typeface="Arial"/>
                <a:ea typeface="Arial"/>
                <a:cs typeface="Arial"/>
              </a:rPr>
              <a:t>on</a:t>
            </a:r>
            <a:r>
              <a:rPr lang="en-US" altLang="zh-CN" sz="1400" spc="-52" dirty="0">
                <a:solidFill>
                  <a:schemeClr val="bg1"/>
                </a:solidFill>
                <a:latin typeface="Arial"/>
                <a:ea typeface="Arial"/>
                <a:cs typeface="Arial"/>
              </a:rPr>
              <a:t> </a:t>
            </a:r>
            <a:r>
              <a:rPr lang="en-US" altLang="zh-CN" sz="1400" spc="73" dirty="0">
                <a:solidFill>
                  <a:schemeClr val="bg1"/>
                </a:solidFill>
                <a:latin typeface="Arial"/>
                <a:ea typeface="Arial"/>
                <a:cs typeface="Arial"/>
              </a:rPr>
              <a:t>mutual</a:t>
            </a:r>
            <a:r>
              <a:rPr lang="en-US" altLang="zh-CN" sz="1400" spc="-50" dirty="0">
                <a:solidFill>
                  <a:schemeClr val="bg1"/>
                </a:solidFill>
                <a:latin typeface="Arial"/>
                <a:ea typeface="Arial"/>
                <a:cs typeface="Arial"/>
              </a:rPr>
              <a:t> </a:t>
            </a:r>
            <a:r>
              <a:rPr lang="en-US" altLang="zh-CN" sz="1400" spc="56" dirty="0">
                <a:solidFill>
                  <a:schemeClr val="bg1"/>
                </a:solidFill>
                <a:latin typeface="Arial"/>
                <a:ea typeface="Arial"/>
                <a:cs typeface="Arial"/>
              </a:rPr>
              <a:t>trust.</a:t>
            </a:r>
            <a:r>
              <a:rPr lang="en-US" altLang="zh-CN" sz="1400" spc="-32" dirty="0">
                <a:solidFill>
                  <a:schemeClr val="bg1"/>
                </a:solidFill>
                <a:latin typeface="Arial"/>
                <a:ea typeface="Arial"/>
                <a:cs typeface="Arial"/>
              </a:rPr>
              <a:t> </a:t>
            </a:r>
            <a:r>
              <a:rPr lang="en-US" altLang="zh-CN" sz="1400" spc="66" dirty="0">
                <a:solidFill>
                  <a:schemeClr val="bg1"/>
                </a:solidFill>
                <a:latin typeface="Arial"/>
                <a:ea typeface="Arial"/>
                <a:cs typeface="Arial"/>
              </a:rPr>
              <a:t>As</a:t>
            </a:r>
            <a:r>
              <a:rPr lang="en-US" altLang="zh-CN" sz="1400" spc="-43" dirty="0">
                <a:solidFill>
                  <a:schemeClr val="bg1"/>
                </a:solidFill>
                <a:latin typeface="Arial"/>
                <a:ea typeface="Arial"/>
                <a:cs typeface="Arial"/>
              </a:rPr>
              <a:t> </a:t>
            </a:r>
            <a:r>
              <a:rPr lang="en-US" altLang="zh-CN" sz="1400" spc="78" dirty="0">
                <a:solidFill>
                  <a:schemeClr val="bg1"/>
                </a:solidFill>
                <a:latin typeface="Arial"/>
                <a:ea typeface="Arial"/>
                <a:cs typeface="Arial"/>
              </a:rPr>
              <a:t>we</a:t>
            </a:r>
            <a:r>
              <a:rPr lang="en-US" altLang="zh-CN" sz="1400" spc="-54" dirty="0">
                <a:solidFill>
                  <a:schemeClr val="bg1"/>
                </a:solidFill>
                <a:latin typeface="Arial"/>
                <a:ea typeface="Arial"/>
                <a:cs typeface="Arial"/>
              </a:rPr>
              <a:t> </a:t>
            </a:r>
            <a:r>
              <a:rPr lang="en-US" altLang="zh-CN" sz="1400" spc="32" dirty="0">
                <a:solidFill>
                  <a:schemeClr val="bg1"/>
                </a:solidFill>
                <a:latin typeface="Arial"/>
                <a:ea typeface="Arial"/>
                <a:cs typeface="Arial"/>
              </a:rPr>
              <a:t>are</a:t>
            </a:r>
            <a:r>
              <a:rPr lang="en-US" altLang="zh-CN" sz="1400" spc="-8" dirty="0">
                <a:solidFill>
                  <a:schemeClr val="bg1"/>
                </a:solidFill>
                <a:latin typeface="Arial"/>
                <a:ea typeface="Arial"/>
                <a:cs typeface="Arial"/>
              </a:rPr>
              <a:t> </a:t>
            </a:r>
            <a:r>
              <a:rPr lang="en-US" altLang="zh-CN" sz="1400" spc="77" dirty="0">
                <a:solidFill>
                  <a:schemeClr val="bg1"/>
                </a:solidFill>
                <a:latin typeface="Arial"/>
                <a:ea typeface="Arial"/>
                <a:cs typeface="Arial"/>
              </a:rPr>
              <a:t>wholly</a:t>
            </a:r>
            <a:r>
              <a:rPr lang="en-US" altLang="zh-CN" sz="1400" spc="-52" dirty="0">
                <a:solidFill>
                  <a:schemeClr val="bg1"/>
                </a:solidFill>
                <a:latin typeface="Arial"/>
                <a:ea typeface="Arial"/>
                <a:cs typeface="Arial"/>
              </a:rPr>
              <a:t> </a:t>
            </a:r>
            <a:r>
              <a:rPr lang="en-US" altLang="zh-CN" sz="1400" spc="85" dirty="0">
                <a:solidFill>
                  <a:schemeClr val="bg1"/>
                </a:solidFill>
                <a:latin typeface="Arial"/>
                <a:ea typeface="Arial"/>
                <a:cs typeface="Arial"/>
              </a:rPr>
              <a:t>owned</a:t>
            </a:r>
            <a:r>
              <a:rPr lang="en-US" altLang="zh-CN" sz="1400" spc="-62" dirty="0">
                <a:solidFill>
                  <a:schemeClr val="bg1"/>
                </a:solidFill>
                <a:latin typeface="Arial"/>
                <a:ea typeface="Arial"/>
                <a:cs typeface="Arial"/>
              </a:rPr>
              <a:t> </a:t>
            </a:r>
            <a:r>
              <a:rPr lang="en-US" altLang="zh-CN" sz="1400" spc="92" dirty="0">
                <a:solidFill>
                  <a:schemeClr val="bg1"/>
                </a:solidFill>
                <a:latin typeface="Arial"/>
                <a:ea typeface="Arial"/>
                <a:cs typeface="Arial"/>
              </a:rPr>
              <a:t>by</a:t>
            </a:r>
            <a:r>
              <a:rPr lang="en-US" altLang="zh-CN" sz="1400" spc="-69" dirty="0">
                <a:solidFill>
                  <a:schemeClr val="bg1"/>
                </a:solidFill>
                <a:latin typeface="Arial"/>
                <a:ea typeface="Arial"/>
                <a:cs typeface="Arial"/>
              </a:rPr>
              <a:t> </a:t>
            </a:r>
            <a:r>
              <a:rPr lang="en-US" altLang="zh-CN" sz="1400" spc="76" dirty="0">
                <a:solidFill>
                  <a:schemeClr val="bg1"/>
                </a:solidFill>
                <a:latin typeface="Arial"/>
                <a:ea typeface="Arial"/>
                <a:cs typeface="Arial"/>
              </a:rPr>
              <a:t>our</a:t>
            </a:r>
            <a:r>
              <a:rPr lang="en-US" altLang="zh-CN" sz="1400" spc="306" dirty="0">
                <a:solidFill>
                  <a:schemeClr val="bg1"/>
                </a:solidFill>
                <a:latin typeface="Arial"/>
                <a:ea typeface="Arial"/>
                <a:cs typeface="Arial"/>
              </a:rPr>
              <a:t> </a:t>
            </a:r>
            <a:r>
              <a:rPr lang="en-US" altLang="zh-CN" sz="1400" spc="62" dirty="0">
                <a:solidFill>
                  <a:schemeClr val="bg1"/>
                </a:solidFill>
                <a:latin typeface="Arial"/>
                <a:ea typeface="Arial"/>
                <a:cs typeface="Arial"/>
              </a:rPr>
              <a:t>management,</a:t>
            </a:r>
            <a:r>
              <a:rPr lang="en-US" altLang="zh-CN" sz="1400" spc="-41" dirty="0">
                <a:solidFill>
                  <a:schemeClr val="bg1"/>
                </a:solidFill>
                <a:latin typeface="Arial"/>
                <a:ea typeface="Arial"/>
                <a:cs typeface="Arial"/>
              </a:rPr>
              <a:t> </a:t>
            </a:r>
            <a:r>
              <a:rPr lang="en-US" altLang="zh-CN" sz="1400" spc="78" dirty="0">
                <a:solidFill>
                  <a:schemeClr val="bg1"/>
                </a:solidFill>
                <a:latin typeface="Arial"/>
                <a:ea typeface="Arial"/>
                <a:cs typeface="Arial"/>
              </a:rPr>
              <a:t>we</a:t>
            </a:r>
            <a:r>
              <a:rPr lang="en-US" altLang="zh-CN" sz="1400" spc="-54" dirty="0">
                <a:solidFill>
                  <a:schemeClr val="bg1"/>
                </a:solidFill>
                <a:latin typeface="Arial"/>
                <a:ea typeface="Arial"/>
                <a:cs typeface="Arial"/>
              </a:rPr>
              <a:t> </a:t>
            </a:r>
            <a:r>
              <a:rPr lang="en-US" altLang="zh-CN" sz="1400" spc="53" dirty="0">
                <a:solidFill>
                  <a:schemeClr val="bg1"/>
                </a:solidFill>
                <a:latin typeface="Arial"/>
                <a:ea typeface="Arial"/>
                <a:cs typeface="Arial"/>
              </a:rPr>
              <a:t>can</a:t>
            </a:r>
            <a:r>
              <a:rPr lang="en-US" altLang="zh-CN" sz="1400" spc="-28" dirty="0">
                <a:solidFill>
                  <a:schemeClr val="bg1"/>
                </a:solidFill>
                <a:latin typeface="Arial"/>
                <a:ea typeface="Arial"/>
                <a:cs typeface="Arial"/>
              </a:rPr>
              <a:t> </a:t>
            </a:r>
            <a:r>
              <a:rPr lang="en-US" altLang="zh-CN" sz="1400" spc="64" dirty="0">
                <a:solidFill>
                  <a:schemeClr val="bg1"/>
                </a:solidFill>
                <a:latin typeface="Arial"/>
                <a:ea typeface="Arial"/>
                <a:cs typeface="Arial"/>
              </a:rPr>
              <a:t>operate</a:t>
            </a:r>
            <a:r>
              <a:rPr lang="en-US" altLang="zh-CN" sz="1400" spc="-43" dirty="0">
                <a:solidFill>
                  <a:schemeClr val="bg1"/>
                </a:solidFill>
                <a:latin typeface="Arial"/>
                <a:ea typeface="Arial"/>
                <a:cs typeface="Arial"/>
              </a:rPr>
              <a:t> </a:t>
            </a:r>
            <a:r>
              <a:rPr lang="en-US" altLang="zh-CN" sz="1400" spc="71" dirty="0">
                <a:solidFill>
                  <a:schemeClr val="bg1"/>
                </a:solidFill>
                <a:latin typeface="Arial"/>
                <a:ea typeface="Arial"/>
                <a:cs typeface="Arial"/>
              </a:rPr>
              <a:t>independent</a:t>
            </a:r>
            <a:r>
              <a:rPr lang="en-US" altLang="zh-CN" sz="1400" spc="-44" dirty="0">
                <a:solidFill>
                  <a:schemeClr val="bg1"/>
                </a:solidFill>
                <a:latin typeface="Arial"/>
                <a:ea typeface="Arial"/>
                <a:cs typeface="Arial"/>
              </a:rPr>
              <a:t> </a:t>
            </a:r>
            <a:r>
              <a:rPr lang="en-US" altLang="zh-CN" sz="1400" spc="65" dirty="0">
                <a:solidFill>
                  <a:schemeClr val="bg1"/>
                </a:solidFill>
                <a:latin typeface="Arial"/>
                <a:ea typeface="Arial"/>
                <a:cs typeface="Arial"/>
              </a:rPr>
              <a:t>and</a:t>
            </a:r>
            <a:r>
              <a:rPr lang="en-US" altLang="zh-CN" sz="1400" spc="-40" dirty="0">
                <a:solidFill>
                  <a:schemeClr val="bg1"/>
                </a:solidFill>
                <a:latin typeface="Arial"/>
                <a:ea typeface="Arial"/>
                <a:cs typeface="Arial"/>
              </a:rPr>
              <a:t> </a:t>
            </a:r>
            <a:r>
              <a:rPr lang="en-US" altLang="zh-CN" sz="1400" spc="41" dirty="0">
                <a:solidFill>
                  <a:schemeClr val="bg1"/>
                </a:solidFill>
                <a:latin typeface="Arial"/>
                <a:ea typeface="Arial"/>
                <a:cs typeface="Arial"/>
              </a:rPr>
              <a:t>always</a:t>
            </a:r>
            <a:r>
              <a:rPr lang="en-US" altLang="zh-CN" sz="1400" spc="-15" dirty="0">
                <a:solidFill>
                  <a:schemeClr val="bg1"/>
                </a:solidFill>
                <a:latin typeface="Arial"/>
                <a:ea typeface="Arial"/>
                <a:cs typeface="Arial"/>
              </a:rPr>
              <a:t> </a:t>
            </a:r>
            <a:r>
              <a:rPr lang="en-US" altLang="zh-CN" sz="1400" spc="95" dirty="0">
                <a:solidFill>
                  <a:schemeClr val="bg1"/>
                </a:solidFill>
                <a:latin typeface="Arial"/>
                <a:ea typeface="Arial"/>
                <a:cs typeface="Arial"/>
              </a:rPr>
              <a:t>with</a:t>
            </a:r>
            <a:r>
              <a:rPr lang="en-US" altLang="zh-CN" sz="1400" spc="-73" dirty="0">
                <a:solidFill>
                  <a:schemeClr val="bg1"/>
                </a:solidFill>
                <a:latin typeface="Arial"/>
                <a:ea typeface="Arial"/>
                <a:cs typeface="Arial"/>
              </a:rPr>
              <a:t> </a:t>
            </a:r>
            <a:r>
              <a:rPr lang="en-US" altLang="zh-CN" sz="1400" spc="76" dirty="0">
                <a:solidFill>
                  <a:schemeClr val="bg1"/>
                </a:solidFill>
                <a:latin typeface="Arial"/>
                <a:ea typeface="Arial"/>
                <a:cs typeface="Arial"/>
              </a:rPr>
              <a:t>the</a:t>
            </a:r>
            <a:r>
              <a:rPr lang="en-US" altLang="zh-CN" sz="1400" spc="306" dirty="0">
                <a:solidFill>
                  <a:schemeClr val="bg1"/>
                </a:solidFill>
                <a:latin typeface="Arial"/>
                <a:ea typeface="Arial"/>
                <a:cs typeface="Arial"/>
              </a:rPr>
              <a:t> </a:t>
            </a:r>
            <a:r>
              <a:rPr lang="en-US" altLang="zh-CN" sz="1400" spc="66" dirty="0">
                <a:solidFill>
                  <a:schemeClr val="bg1"/>
                </a:solidFill>
                <a:latin typeface="Arial"/>
                <a:ea typeface="Arial"/>
                <a:cs typeface="Arial"/>
              </a:rPr>
              <a:t>best</a:t>
            </a:r>
            <a:r>
              <a:rPr lang="en-US" altLang="zh-CN" sz="1400" spc="-42" dirty="0">
                <a:solidFill>
                  <a:schemeClr val="bg1"/>
                </a:solidFill>
                <a:latin typeface="Arial"/>
                <a:ea typeface="Arial"/>
                <a:cs typeface="Arial"/>
              </a:rPr>
              <a:t> </a:t>
            </a:r>
            <a:r>
              <a:rPr lang="en-US" altLang="zh-CN" sz="1400" spc="54" dirty="0">
                <a:solidFill>
                  <a:schemeClr val="bg1"/>
                </a:solidFill>
                <a:latin typeface="Arial"/>
                <a:ea typeface="Arial"/>
                <a:cs typeface="Arial"/>
              </a:rPr>
              <a:t>interest</a:t>
            </a:r>
            <a:r>
              <a:rPr lang="en-US" altLang="zh-CN" sz="1400" spc="-26" dirty="0">
                <a:solidFill>
                  <a:schemeClr val="bg1"/>
                </a:solidFill>
                <a:latin typeface="Arial"/>
                <a:ea typeface="Arial"/>
                <a:cs typeface="Arial"/>
              </a:rPr>
              <a:t> </a:t>
            </a:r>
            <a:r>
              <a:rPr lang="en-US" altLang="zh-CN" sz="1400" spc="92" dirty="0">
                <a:solidFill>
                  <a:schemeClr val="bg1"/>
                </a:solidFill>
                <a:latin typeface="Arial"/>
                <a:ea typeface="Arial"/>
                <a:cs typeface="Arial"/>
              </a:rPr>
              <a:t>of</a:t>
            </a:r>
            <a:r>
              <a:rPr lang="en-US" altLang="zh-CN" sz="1400" spc="-68" dirty="0">
                <a:solidFill>
                  <a:schemeClr val="bg1"/>
                </a:solidFill>
                <a:latin typeface="Arial"/>
                <a:ea typeface="Arial"/>
                <a:cs typeface="Arial"/>
              </a:rPr>
              <a:t> </a:t>
            </a:r>
            <a:r>
              <a:rPr lang="en-US" altLang="zh-CN" sz="1400" spc="76" dirty="0">
                <a:solidFill>
                  <a:schemeClr val="bg1"/>
                </a:solidFill>
                <a:latin typeface="Arial"/>
                <a:ea typeface="Arial"/>
                <a:cs typeface="Arial"/>
              </a:rPr>
              <a:t>our</a:t>
            </a:r>
            <a:r>
              <a:rPr lang="en-US" altLang="zh-CN" sz="1400" spc="-52" dirty="0">
                <a:solidFill>
                  <a:schemeClr val="bg1"/>
                </a:solidFill>
                <a:latin typeface="Arial"/>
                <a:ea typeface="Arial"/>
                <a:cs typeface="Arial"/>
              </a:rPr>
              <a:t> </a:t>
            </a:r>
            <a:r>
              <a:rPr lang="en-US" altLang="zh-CN" sz="1400" spc="51" dirty="0">
                <a:solidFill>
                  <a:schemeClr val="bg1"/>
                </a:solidFill>
                <a:latin typeface="Arial"/>
                <a:ea typeface="Arial"/>
                <a:cs typeface="Arial"/>
              </a:rPr>
              <a:t>clients</a:t>
            </a:r>
            <a:r>
              <a:rPr lang="en-US" altLang="zh-CN" sz="1400" spc="-24" dirty="0">
                <a:solidFill>
                  <a:schemeClr val="bg1"/>
                </a:solidFill>
                <a:latin typeface="Arial"/>
                <a:ea typeface="Arial"/>
                <a:cs typeface="Arial"/>
              </a:rPr>
              <a:t> </a:t>
            </a:r>
            <a:r>
              <a:rPr lang="en-US" altLang="zh-CN" sz="1400" spc="8" dirty="0">
                <a:solidFill>
                  <a:schemeClr val="bg1"/>
                </a:solidFill>
                <a:latin typeface="Arial"/>
                <a:ea typeface="Arial"/>
                <a:cs typeface="Arial"/>
              </a:rPr>
              <a:t>as</a:t>
            </a:r>
            <a:r>
              <a:rPr lang="en-US" altLang="zh-CN" sz="1400" spc="16" dirty="0">
                <a:solidFill>
                  <a:schemeClr val="bg1"/>
                </a:solidFill>
                <a:latin typeface="Arial"/>
                <a:ea typeface="Arial"/>
                <a:cs typeface="Arial"/>
              </a:rPr>
              <a:t> </a:t>
            </a:r>
            <a:r>
              <a:rPr lang="en-US" altLang="zh-CN" sz="1400" spc="76" dirty="0">
                <a:solidFill>
                  <a:schemeClr val="bg1"/>
                </a:solidFill>
                <a:latin typeface="Arial"/>
                <a:ea typeface="Arial"/>
                <a:cs typeface="Arial"/>
              </a:rPr>
              <a:t>our</a:t>
            </a:r>
            <a:r>
              <a:rPr lang="en-US" altLang="zh-CN" sz="1400" spc="-52" dirty="0">
                <a:solidFill>
                  <a:schemeClr val="bg1"/>
                </a:solidFill>
                <a:latin typeface="Arial"/>
                <a:ea typeface="Arial"/>
                <a:cs typeface="Arial"/>
              </a:rPr>
              <a:t> </a:t>
            </a:r>
            <a:r>
              <a:rPr lang="en-US" altLang="zh-CN" sz="1400" spc="55" dirty="0">
                <a:solidFill>
                  <a:schemeClr val="bg1"/>
                </a:solidFill>
                <a:latin typeface="Arial"/>
                <a:ea typeface="Arial"/>
                <a:cs typeface="Arial"/>
              </a:rPr>
              <a:t>priority.</a:t>
            </a:r>
            <a:r>
              <a:rPr lang="en-US" altLang="zh-CN" sz="1400" spc="-30" dirty="0">
                <a:solidFill>
                  <a:schemeClr val="bg1"/>
                </a:solidFill>
                <a:latin typeface="Arial"/>
                <a:ea typeface="Arial"/>
                <a:cs typeface="Arial"/>
              </a:rPr>
              <a:t> </a:t>
            </a:r>
            <a:r>
              <a:rPr lang="en-US" altLang="zh-CN" sz="1400" spc="65" dirty="0">
                <a:solidFill>
                  <a:schemeClr val="bg1"/>
                </a:solidFill>
                <a:latin typeface="Arial"/>
                <a:ea typeface="Arial"/>
                <a:cs typeface="Arial"/>
              </a:rPr>
              <a:t>And,</a:t>
            </a:r>
            <a:r>
              <a:rPr lang="en-US" altLang="zh-CN" sz="1400" spc="-43" dirty="0">
                <a:solidFill>
                  <a:schemeClr val="bg1"/>
                </a:solidFill>
                <a:latin typeface="Arial"/>
                <a:ea typeface="Arial"/>
                <a:cs typeface="Arial"/>
              </a:rPr>
              <a:t> </a:t>
            </a:r>
            <a:r>
              <a:rPr lang="en-US" altLang="zh-CN" sz="1400" spc="95" dirty="0">
                <a:solidFill>
                  <a:schemeClr val="bg1"/>
                </a:solidFill>
                <a:latin typeface="Arial"/>
                <a:ea typeface="Arial"/>
                <a:cs typeface="Arial"/>
              </a:rPr>
              <a:t>with</a:t>
            </a:r>
            <a:r>
              <a:rPr lang="en-US" altLang="zh-CN" sz="1400" spc="-73" dirty="0">
                <a:solidFill>
                  <a:schemeClr val="bg1"/>
                </a:solidFill>
                <a:latin typeface="Arial"/>
                <a:ea typeface="Arial"/>
                <a:cs typeface="Arial"/>
              </a:rPr>
              <a:t> </a:t>
            </a:r>
            <a:r>
              <a:rPr lang="en-US" altLang="zh-CN" sz="1400" spc="20" dirty="0">
                <a:solidFill>
                  <a:schemeClr val="bg1"/>
                </a:solidFill>
                <a:latin typeface="Arial"/>
                <a:ea typeface="Arial"/>
                <a:cs typeface="Arial"/>
              </a:rPr>
              <a:t>a</a:t>
            </a:r>
            <a:r>
              <a:rPr lang="en-US" altLang="zh-CN" sz="1400" dirty="0">
                <a:solidFill>
                  <a:schemeClr val="bg1"/>
                </a:solidFill>
                <a:latin typeface="Arial"/>
                <a:ea typeface="Arial"/>
                <a:cs typeface="Arial"/>
              </a:rPr>
              <a:t> </a:t>
            </a:r>
            <a:r>
              <a:rPr lang="en-US" altLang="zh-CN" sz="1400" spc="44" dirty="0">
                <a:solidFill>
                  <a:schemeClr val="bg1"/>
                </a:solidFill>
                <a:latin typeface="Arial"/>
                <a:ea typeface="Arial"/>
                <a:cs typeface="Arial"/>
              </a:rPr>
              <a:t>single</a:t>
            </a:r>
            <a:r>
              <a:rPr lang="en-US" altLang="zh-CN" sz="1400" spc="-18" dirty="0">
                <a:solidFill>
                  <a:schemeClr val="bg1"/>
                </a:solidFill>
                <a:latin typeface="Arial"/>
                <a:ea typeface="Arial"/>
                <a:cs typeface="Arial"/>
              </a:rPr>
              <a:t> </a:t>
            </a:r>
            <a:r>
              <a:rPr lang="en-US" altLang="zh-CN" sz="1400" spc="86" dirty="0">
                <a:solidFill>
                  <a:schemeClr val="bg1"/>
                </a:solidFill>
                <a:latin typeface="Arial"/>
                <a:ea typeface="Arial"/>
                <a:cs typeface="Arial"/>
              </a:rPr>
              <a:t>point</a:t>
            </a:r>
            <a:r>
              <a:rPr lang="en-US" altLang="zh-CN" sz="1400" spc="-60" dirty="0">
                <a:solidFill>
                  <a:schemeClr val="bg1"/>
                </a:solidFill>
                <a:latin typeface="Arial"/>
                <a:ea typeface="Arial"/>
                <a:cs typeface="Arial"/>
              </a:rPr>
              <a:t> </a:t>
            </a:r>
            <a:r>
              <a:rPr lang="en-US" altLang="zh-CN" sz="1400" spc="92" dirty="0">
                <a:solidFill>
                  <a:schemeClr val="bg1"/>
                </a:solidFill>
                <a:latin typeface="Arial"/>
                <a:ea typeface="Arial"/>
                <a:cs typeface="Arial"/>
              </a:rPr>
              <a:t>of</a:t>
            </a:r>
            <a:r>
              <a:rPr lang="en-US" altLang="zh-CN" sz="1400" spc="-92" dirty="0">
                <a:solidFill>
                  <a:schemeClr val="bg1"/>
                </a:solidFill>
                <a:latin typeface="Arial"/>
                <a:ea typeface="Arial"/>
                <a:cs typeface="Arial"/>
              </a:rPr>
              <a:t> </a:t>
            </a:r>
            <a:r>
              <a:rPr lang="en-US" altLang="zh-CN" sz="1400" spc="83" dirty="0">
                <a:solidFill>
                  <a:schemeClr val="bg1"/>
                </a:solidFill>
                <a:latin typeface="Arial"/>
                <a:ea typeface="Arial"/>
                <a:cs typeface="Arial"/>
              </a:rPr>
              <a:t>contact</a:t>
            </a:r>
            <a:r>
              <a:rPr lang="en-US" altLang="zh-CN" sz="1400" spc="-59" dirty="0">
                <a:solidFill>
                  <a:schemeClr val="bg1"/>
                </a:solidFill>
                <a:latin typeface="Arial"/>
                <a:ea typeface="Arial"/>
                <a:cs typeface="Arial"/>
              </a:rPr>
              <a:t> </a:t>
            </a:r>
            <a:r>
              <a:rPr lang="en-US" altLang="zh-CN" sz="1400" spc="49" dirty="0">
                <a:solidFill>
                  <a:schemeClr val="bg1"/>
                </a:solidFill>
                <a:latin typeface="Arial"/>
                <a:ea typeface="Arial"/>
                <a:cs typeface="Arial"/>
              </a:rPr>
              <a:t>responsible</a:t>
            </a:r>
            <a:r>
              <a:rPr lang="en-US" altLang="zh-CN" sz="1400" spc="-22" dirty="0">
                <a:solidFill>
                  <a:schemeClr val="bg1"/>
                </a:solidFill>
                <a:latin typeface="Arial"/>
                <a:ea typeface="Arial"/>
                <a:cs typeface="Arial"/>
              </a:rPr>
              <a:t> </a:t>
            </a:r>
            <a:r>
              <a:rPr lang="en-US" altLang="zh-CN" sz="1400" spc="82" dirty="0">
                <a:solidFill>
                  <a:schemeClr val="bg1"/>
                </a:solidFill>
                <a:latin typeface="Arial"/>
                <a:ea typeface="Arial"/>
                <a:cs typeface="Arial"/>
              </a:rPr>
              <a:t>for</a:t>
            </a:r>
            <a:r>
              <a:rPr lang="en-US" altLang="zh-CN" sz="1400" spc="-57" dirty="0">
                <a:solidFill>
                  <a:schemeClr val="bg1"/>
                </a:solidFill>
                <a:latin typeface="Arial"/>
                <a:ea typeface="Arial"/>
                <a:cs typeface="Arial"/>
              </a:rPr>
              <a:t> </a:t>
            </a:r>
            <a:r>
              <a:rPr lang="en-US" altLang="zh-CN" sz="1400" spc="76" dirty="0">
                <a:solidFill>
                  <a:schemeClr val="bg1"/>
                </a:solidFill>
                <a:latin typeface="Arial"/>
                <a:ea typeface="Arial"/>
                <a:cs typeface="Arial"/>
              </a:rPr>
              <a:t>the</a:t>
            </a:r>
            <a:r>
              <a:rPr lang="en-US" altLang="zh-CN" sz="1400" spc="-53" dirty="0">
                <a:solidFill>
                  <a:schemeClr val="bg1"/>
                </a:solidFill>
                <a:latin typeface="Arial"/>
                <a:ea typeface="Arial"/>
                <a:cs typeface="Arial"/>
              </a:rPr>
              <a:t> </a:t>
            </a:r>
            <a:r>
              <a:rPr lang="en-US" altLang="zh-CN" sz="1400" spc="77" dirty="0">
                <a:solidFill>
                  <a:schemeClr val="bg1"/>
                </a:solidFill>
                <a:latin typeface="Arial"/>
                <a:ea typeface="Arial"/>
                <a:cs typeface="Arial"/>
              </a:rPr>
              <a:t>day-to-day</a:t>
            </a:r>
            <a:r>
              <a:rPr lang="en-US" altLang="zh-CN" sz="1400" spc="-49" dirty="0">
                <a:solidFill>
                  <a:schemeClr val="bg1"/>
                </a:solidFill>
                <a:latin typeface="Arial"/>
                <a:ea typeface="Arial"/>
                <a:cs typeface="Arial"/>
              </a:rPr>
              <a:t> </a:t>
            </a:r>
            <a:r>
              <a:rPr lang="en-US" altLang="zh-CN" sz="1400" spc="62" dirty="0">
                <a:solidFill>
                  <a:schemeClr val="bg1"/>
                </a:solidFill>
                <a:latin typeface="Arial"/>
                <a:ea typeface="Arial"/>
                <a:cs typeface="Arial"/>
              </a:rPr>
              <a:t>handling</a:t>
            </a:r>
            <a:r>
              <a:rPr lang="en-US" altLang="zh-CN" sz="1400" spc="-40" dirty="0">
                <a:solidFill>
                  <a:schemeClr val="bg1"/>
                </a:solidFill>
                <a:latin typeface="Arial"/>
                <a:ea typeface="Arial"/>
                <a:cs typeface="Arial"/>
              </a:rPr>
              <a:t> </a:t>
            </a:r>
            <a:r>
              <a:rPr lang="en-US" altLang="zh-CN" sz="1400" spc="92" dirty="0">
                <a:solidFill>
                  <a:schemeClr val="bg1"/>
                </a:solidFill>
                <a:latin typeface="Arial"/>
                <a:ea typeface="Arial"/>
                <a:cs typeface="Arial"/>
              </a:rPr>
              <a:t>of</a:t>
            </a:r>
            <a:r>
              <a:rPr lang="en-US" altLang="zh-CN" sz="1400" spc="-68" dirty="0">
                <a:solidFill>
                  <a:schemeClr val="bg1"/>
                </a:solidFill>
                <a:latin typeface="Arial"/>
                <a:ea typeface="Arial"/>
                <a:cs typeface="Arial"/>
              </a:rPr>
              <a:t> </a:t>
            </a:r>
            <a:r>
              <a:rPr lang="en-US" altLang="zh-CN" sz="1400" spc="73" dirty="0">
                <a:solidFill>
                  <a:schemeClr val="bg1"/>
                </a:solidFill>
                <a:latin typeface="Arial"/>
                <a:ea typeface="Arial"/>
                <a:cs typeface="Arial"/>
              </a:rPr>
              <a:t>your</a:t>
            </a:r>
            <a:r>
              <a:rPr lang="en-US" altLang="zh-CN" sz="1400" spc="-49" dirty="0">
                <a:solidFill>
                  <a:schemeClr val="bg1"/>
                </a:solidFill>
                <a:latin typeface="Arial"/>
                <a:ea typeface="Arial"/>
                <a:cs typeface="Arial"/>
              </a:rPr>
              <a:t> </a:t>
            </a:r>
            <a:r>
              <a:rPr lang="en-US" altLang="zh-CN" sz="1400" spc="25" dirty="0">
                <a:solidFill>
                  <a:schemeClr val="bg1"/>
                </a:solidFill>
                <a:latin typeface="Arial"/>
                <a:ea typeface="Arial"/>
                <a:cs typeface="Arial"/>
              </a:rPr>
              <a:t>business,</a:t>
            </a:r>
            <a:r>
              <a:rPr lang="en-US" altLang="zh-CN" sz="1400" spc="306" dirty="0">
                <a:solidFill>
                  <a:schemeClr val="bg1"/>
                </a:solidFill>
                <a:latin typeface="Arial"/>
                <a:ea typeface="Arial"/>
                <a:cs typeface="Arial"/>
              </a:rPr>
              <a:t> </a:t>
            </a:r>
            <a:r>
              <a:rPr lang="en-US" altLang="zh-CN" sz="1400" spc="73" dirty="0">
                <a:solidFill>
                  <a:schemeClr val="bg1"/>
                </a:solidFill>
                <a:latin typeface="Arial"/>
                <a:ea typeface="Arial"/>
                <a:cs typeface="Arial"/>
              </a:rPr>
              <a:t>you</a:t>
            </a:r>
            <a:r>
              <a:rPr lang="en-US" altLang="zh-CN" sz="1400" spc="-50" dirty="0">
                <a:solidFill>
                  <a:schemeClr val="bg1"/>
                </a:solidFill>
                <a:latin typeface="Arial"/>
                <a:ea typeface="Arial"/>
                <a:cs typeface="Arial"/>
              </a:rPr>
              <a:t> </a:t>
            </a:r>
            <a:r>
              <a:rPr lang="en-US" altLang="zh-CN" sz="1400" spc="60" dirty="0">
                <a:solidFill>
                  <a:schemeClr val="bg1"/>
                </a:solidFill>
                <a:latin typeface="Arial"/>
                <a:ea typeface="Arial"/>
                <a:cs typeface="Arial"/>
              </a:rPr>
              <a:t>will</a:t>
            </a:r>
            <a:r>
              <a:rPr lang="en-US" altLang="zh-CN" sz="1400" spc="-35" dirty="0">
                <a:solidFill>
                  <a:schemeClr val="bg1"/>
                </a:solidFill>
                <a:latin typeface="Arial"/>
                <a:ea typeface="Arial"/>
                <a:cs typeface="Arial"/>
              </a:rPr>
              <a:t> </a:t>
            </a:r>
            <a:r>
              <a:rPr lang="en-US" altLang="zh-CN" sz="1400" spc="41" dirty="0">
                <a:solidFill>
                  <a:schemeClr val="bg1"/>
                </a:solidFill>
                <a:latin typeface="Arial"/>
                <a:ea typeface="Arial"/>
                <a:cs typeface="Arial"/>
              </a:rPr>
              <a:t>always</a:t>
            </a:r>
            <a:r>
              <a:rPr lang="en-US" altLang="zh-CN" sz="1400" spc="-15" dirty="0">
                <a:solidFill>
                  <a:schemeClr val="bg1"/>
                </a:solidFill>
                <a:latin typeface="Arial"/>
                <a:ea typeface="Arial"/>
                <a:cs typeface="Arial"/>
              </a:rPr>
              <a:t> </a:t>
            </a:r>
            <a:r>
              <a:rPr lang="en-US" altLang="zh-CN" sz="1400" spc="37" dirty="0">
                <a:solidFill>
                  <a:schemeClr val="bg1"/>
                </a:solidFill>
                <a:latin typeface="Arial"/>
                <a:ea typeface="Arial"/>
                <a:cs typeface="Arial"/>
              </a:rPr>
              <a:t>have</a:t>
            </a:r>
            <a:r>
              <a:rPr lang="en-US" altLang="zh-CN" sz="1400" spc="-14" dirty="0">
                <a:solidFill>
                  <a:schemeClr val="bg1"/>
                </a:solidFill>
                <a:latin typeface="Arial"/>
                <a:ea typeface="Arial"/>
                <a:cs typeface="Arial"/>
              </a:rPr>
              <a:t> </a:t>
            </a:r>
            <a:r>
              <a:rPr lang="en-US" altLang="zh-CN" sz="1400" spc="20" dirty="0">
                <a:solidFill>
                  <a:schemeClr val="bg1"/>
                </a:solidFill>
                <a:latin typeface="Arial"/>
                <a:ea typeface="Arial"/>
                <a:cs typeface="Arial"/>
              </a:rPr>
              <a:t>a</a:t>
            </a:r>
            <a:r>
              <a:rPr lang="en-US" altLang="zh-CN" sz="1400" dirty="0">
                <a:solidFill>
                  <a:schemeClr val="bg1"/>
                </a:solidFill>
                <a:latin typeface="Arial"/>
                <a:ea typeface="Arial"/>
                <a:cs typeface="Arial"/>
              </a:rPr>
              <a:t> </a:t>
            </a:r>
            <a:r>
              <a:rPr lang="en-US" altLang="zh-CN" sz="1400" spc="73" dirty="0">
                <a:solidFill>
                  <a:schemeClr val="bg1"/>
                </a:solidFill>
                <a:latin typeface="Arial"/>
                <a:ea typeface="Arial"/>
                <a:cs typeface="Arial"/>
              </a:rPr>
              <a:t>partner</a:t>
            </a:r>
            <a:r>
              <a:rPr lang="en-US" altLang="zh-CN" sz="1400" spc="-49" dirty="0">
                <a:solidFill>
                  <a:schemeClr val="bg1"/>
                </a:solidFill>
                <a:latin typeface="Arial"/>
                <a:ea typeface="Arial"/>
                <a:cs typeface="Arial"/>
              </a:rPr>
              <a:t> </a:t>
            </a:r>
            <a:r>
              <a:rPr lang="en-US" altLang="zh-CN" sz="1400" spc="73" dirty="0">
                <a:solidFill>
                  <a:schemeClr val="bg1"/>
                </a:solidFill>
                <a:latin typeface="Arial"/>
                <a:ea typeface="Arial"/>
                <a:cs typeface="Arial"/>
              </a:rPr>
              <a:t>you</a:t>
            </a:r>
            <a:r>
              <a:rPr lang="en-US" altLang="zh-CN" sz="1400" spc="-50" dirty="0">
                <a:solidFill>
                  <a:schemeClr val="bg1"/>
                </a:solidFill>
                <a:latin typeface="Arial"/>
                <a:ea typeface="Arial"/>
                <a:cs typeface="Arial"/>
              </a:rPr>
              <a:t> </a:t>
            </a:r>
            <a:r>
              <a:rPr lang="en-US" altLang="zh-CN" sz="1400" spc="86" dirty="0">
                <a:solidFill>
                  <a:schemeClr val="bg1"/>
                </a:solidFill>
                <a:latin typeface="Arial"/>
                <a:ea typeface="Arial"/>
                <a:cs typeface="Arial"/>
              </a:rPr>
              <a:t>know</a:t>
            </a:r>
            <a:r>
              <a:rPr lang="en-US" altLang="zh-CN" sz="1400" spc="-61" dirty="0">
                <a:solidFill>
                  <a:schemeClr val="bg1"/>
                </a:solidFill>
                <a:latin typeface="Arial"/>
                <a:ea typeface="Arial"/>
                <a:cs typeface="Arial"/>
              </a:rPr>
              <a:t> </a:t>
            </a:r>
            <a:r>
              <a:rPr lang="en-US" altLang="zh-CN" sz="1400" spc="92" dirty="0">
                <a:solidFill>
                  <a:schemeClr val="bg1"/>
                </a:solidFill>
                <a:latin typeface="Arial"/>
                <a:ea typeface="Arial"/>
                <a:cs typeface="Arial"/>
              </a:rPr>
              <a:t>by</a:t>
            </a:r>
            <a:r>
              <a:rPr lang="en-US" altLang="zh-CN" sz="1400" spc="-69" dirty="0">
                <a:solidFill>
                  <a:schemeClr val="bg1"/>
                </a:solidFill>
                <a:latin typeface="Arial"/>
                <a:ea typeface="Arial"/>
                <a:cs typeface="Arial"/>
              </a:rPr>
              <a:t> </a:t>
            </a:r>
            <a:r>
              <a:rPr lang="en-US" altLang="zh-CN" sz="1400" spc="73" dirty="0">
                <a:solidFill>
                  <a:schemeClr val="bg1"/>
                </a:solidFill>
                <a:latin typeface="Arial"/>
                <a:ea typeface="Arial"/>
                <a:cs typeface="Arial"/>
              </a:rPr>
              <a:t>your</a:t>
            </a:r>
            <a:r>
              <a:rPr lang="en-US" altLang="zh-CN" sz="1400" spc="-49" dirty="0">
                <a:solidFill>
                  <a:schemeClr val="bg1"/>
                </a:solidFill>
                <a:latin typeface="Arial"/>
                <a:ea typeface="Arial"/>
                <a:cs typeface="Arial"/>
              </a:rPr>
              <a:t> </a:t>
            </a:r>
            <a:r>
              <a:rPr lang="en-US" altLang="zh-CN" sz="1400" spc="21" dirty="0">
                <a:solidFill>
                  <a:schemeClr val="bg1"/>
                </a:solidFill>
                <a:latin typeface="Arial"/>
                <a:ea typeface="Arial"/>
                <a:cs typeface="Arial"/>
              </a:rPr>
              <a:t>side.</a:t>
            </a:r>
          </a:p>
          <a:p>
            <a:pPr marL="0" indent="0" algn="just">
              <a:buNone/>
            </a:pPr>
            <a:r>
              <a:rPr lang="en-US" altLang="zh-CN" sz="1400" spc="66" dirty="0">
                <a:solidFill>
                  <a:schemeClr val="bg1"/>
                </a:solidFill>
                <a:latin typeface="Arial"/>
                <a:ea typeface="Arial"/>
                <a:cs typeface="Arial"/>
              </a:rPr>
              <a:t>We</a:t>
            </a:r>
            <a:r>
              <a:rPr lang="en-US" altLang="zh-CN" sz="1400" spc="-42" dirty="0">
                <a:solidFill>
                  <a:schemeClr val="bg1"/>
                </a:solidFill>
                <a:latin typeface="Arial"/>
                <a:ea typeface="Arial"/>
                <a:cs typeface="Arial"/>
              </a:rPr>
              <a:t> </a:t>
            </a:r>
            <a:r>
              <a:rPr lang="en-US" altLang="zh-CN" sz="1400" spc="70" dirty="0">
                <a:solidFill>
                  <a:schemeClr val="bg1"/>
                </a:solidFill>
                <a:latin typeface="Arial"/>
                <a:ea typeface="Arial"/>
                <a:cs typeface="Arial"/>
              </a:rPr>
              <a:t>look</a:t>
            </a:r>
            <a:r>
              <a:rPr lang="en-US" altLang="zh-CN" sz="1400" spc="-47" dirty="0">
                <a:solidFill>
                  <a:schemeClr val="bg1"/>
                </a:solidFill>
                <a:latin typeface="Arial"/>
                <a:ea typeface="Arial"/>
                <a:cs typeface="Arial"/>
              </a:rPr>
              <a:t> </a:t>
            </a:r>
            <a:r>
              <a:rPr lang="en-US" altLang="zh-CN" sz="1400" spc="80" dirty="0">
                <a:solidFill>
                  <a:schemeClr val="bg1"/>
                </a:solidFill>
                <a:latin typeface="Arial"/>
                <a:ea typeface="Arial"/>
                <a:cs typeface="Arial"/>
              </a:rPr>
              <a:t>forward</a:t>
            </a:r>
            <a:r>
              <a:rPr lang="en-US" altLang="zh-CN" sz="1400" spc="-59" dirty="0">
                <a:solidFill>
                  <a:schemeClr val="bg1"/>
                </a:solidFill>
                <a:latin typeface="Arial"/>
                <a:ea typeface="Arial"/>
                <a:cs typeface="Arial"/>
              </a:rPr>
              <a:t> </a:t>
            </a:r>
            <a:r>
              <a:rPr lang="en-US" altLang="zh-CN" sz="1400" spc="105" dirty="0">
                <a:solidFill>
                  <a:schemeClr val="bg1"/>
                </a:solidFill>
                <a:latin typeface="Arial"/>
                <a:ea typeface="Arial"/>
                <a:cs typeface="Arial"/>
              </a:rPr>
              <a:t>to</a:t>
            </a:r>
            <a:r>
              <a:rPr lang="en-US" altLang="zh-CN" sz="1400" spc="-81" dirty="0">
                <a:solidFill>
                  <a:schemeClr val="bg1"/>
                </a:solidFill>
                <a:latin typeface="Arial"/>
                <a:ea typeface="Arial"/>
                <a:cs typeface="Arial"/>
              </a:rPr>
              <a:t> </a:t>
            </a:r>
            <a:r>
              <a:rPr lang="en-US" altLang="zh-CN" sz="1400" spc="69" dirty="0">
                <a:solidFill>
                  <a:schemeClr val="bg1"/>
                </a:solidFill>
                <a:latin typeface="Arial"/>
                <a:ea typeface="Arial"/>
                <a:cs typeface="Arial"/>
              </a:rPr>
              <a:t>building</a:t>
            </a:r>
            <a:r>
              <a:rPr lang="en-US" altLang="zh-CN" sz="1400" spc="-41" dirty="0">
                <a:solidFill>
                  <a:schemeClr val="bg1"/>
                </a:solidFill>
                <a:latin typeface="Arial"/>
                <a:ea typeface="Arial"/>
                <a:cs typeface="Arial"/>
              </a:rPr>
              <a:t> </a:t>
            </a:r>
            <a:r>
              <a:rPr lang="en-US" altLang="zh-CN" sz="1400" spc="20" dirty="0">
                <a:solidFill>
                  <a:schemeClr val="bg1"/>
                </a:solidFill>
                <a:latin typeface="Arial"/>
                <a:ea typeface="Arial"/>
                <a:cs typeface="Arial"/>
              </a:rPr>
              <a:t>a</a:t>
            </a:r>
            <a:r>
              <a:rPr lang="en-US" altLang="zh-CN" sz="1400" dirty="0">
                <a:solidFill>
                  <a:schemeClr val="bg1"/>
                </a:solidFill>
                <a:latin typeface="Arial"/>
                <a:ea typeface="Arial"/>
                <a:cs typeface="Arial"/>
              </a:rPr>
              <a:t> </a:t>
            </a:r>
            <a:r>
              <a:rPr lang="en-US" altLang="zh-CN" sz="1400" spc="71" dirty="0">
                <a:solidFill>
                  <a:schemeClr val="bg1"/>
                </a:solidFill>
                <a:latin typeface="Arial"/>
                <a:ea typeface="Arial"/>
                <a:cs typeface="Arial"/>
              </a:rPr>
              <a:t>mutually</a:t>
            </a:r>
            <a:r>
              <a:rPr lang="en-US" altLang="zh-CN" sz="1400" spc="-48" dirty="0">
                <a:solidFill>
                  <a:schemeClr val="bg1"/>
                </a:solidFill>
                <a:latin typeface="Arial"/>
                <a:ea typeface="Arial"/>
                <a:cs typeface="Arial"/>
              </a:rPr>
              <a:t> </a:t>
            </a:r>
            <a:r>
              <a:rPr lang="en-US" altLang="zh-CN" sz="1400" spc="57" dirty="0">
                <a:solidFill>
                  <a:schemeClr val="bg1"/>
                </a:solidFill>
                <a:latin typeface="Arial"/>
                <a:ea typeface="Arial"/>
                <a:cs typeface="Arial"/>
              </a:rPr>
              <a:t>beneﬁcial</a:t>
            </a:r>
            <a:r>
              <a:rPr lang="en-US" altLang="zh-CN" sz="1400" spc="-30" dirty="0">
                <a:solidFill>
                  <a:schemeClr val="bg1"/>
                </a:solidFill>
                <a:latin typeface="Arial"/>
                <a:ea typeface="Arial"/>
                <a:cs typeface="Arial"/>
              </a:rPr>
              <a:t> </a:t>
            </a:r>
            <a:r>
              <a:rPr lang="en-US" altLang="zh-CN" sz="1400" spc="65" dirty="0">
                <a:solidFill>
                  <a:schemeClr val="bg1"/>
                </a:solidFill>
                <a:latin typeface="Arial"/>
                <a:ea typeface="Arial"/>
                <a:cs typeface="Arial"/>
              </a:rPr>
              <a:t>and</a:t>
            </a:r>
            <a:r>
              <a:rPr lang="en-US" altLang="zh-CN" sz="1400" spc="-40" dirty="0">
                <a:solidFill>
                  <a:schemeClr val="bg1"/>
                </a:solidFill>
                <a:latin typeface="Arial"/>
                <a:ea typeface="Arial"/>
                <a:cs typeface="Arial"/>
              </a:rPr>
              <a:t> </a:t>
            </a:r>
            <a:r>
              <a:rPr lang="en-US" altLang="zh-CN" sz="1400" spc="44" dirty="0">
                <a:solidFill>
                  <a:schemeClr val="bg1"/>
                </a:solidFill>
                <a:latin typeface="Arial"/>
                <a:ea typeface="Arial"/>
                <a:cs typeface="Arial"/>
              </a:rPr>
              <a:t>sustainable</a:t>
            </a:r>
            <a:r>
              <a:rPr lang="en-US" altLang="zh-CN" sz="1400" spc="-45" dirty="0">
                <a:solidFill>
                  <a:schemeClr val="bg1"/>
                </a:solidFill>
                <a:latin typeface="Arial"/>
                <a:ea typeface="Arial"/>
                <a:cs typeface="Arial"/>
              </a:rPr>
              <a:t> </a:t>
            </a:r>
            <a:r>
              <a:rPr lang="en-US" altLang="zh-CN" sz="1400" spc="65" dirty="0">
                <a:solidFill>
                  <a:schemeClr val="bg1"/>
                </a:solidFill>
                <a:latin typeface="Arial"/>
                <a:ea typeface="Arial"/>
                <a:cs typeface="Arial"/>
              </a:rPr>
              <a:t>partnership</a:t>
            </a:r>
            <a:r>
              <a:rPr lang="en-US" altLang="zh-CN" sz="1400" spc="-46" dirty="0">
                <a:solidFill>
                  <a:schemeClr val="bg1"/>
                </a:solidFill>
                <a:latin typeface="Arial"/>
                <a:ea typeface="Arial"/>
                <a:cs typeface="Arial"/>
              </a:rPr>
              <a:t> </a:t>
            </a:r>
            <a:r>
              <a:rPr lang="en-US" altLang="zh-CN" sz="1400" spc="95" dirty="0">
                <a:solidFill>
                  <a:schemeClr val="bg1"/>
                </a:solidFill>
                <a:latin typeface="Arial"/>
                <a:ea typeface="Arial"/>
                <a:cs typeface="Arial"/>
              </a:rPr>
              <a:t>with</a:t>
            </a:r>
            <a:r>
              <a:rPr lang="en-US" altLang="zh-CN" sz="1400" spc="-73" dirty="0">
                <a:solidFill>
                  <a:schemeClr val="bg1"/>
                </a:solidFill>
                <a:latin typeface="Arial"/>
                <a:ea typeface="Arial"/>
                <a:cs typeface="Arial"/>
              </a:rPr>
              <a:t> </a:t>
            </a:r>
            <a:r>
              <a:rPr lang="en-US" altLang="zh-CN" sz="1400" spc="41" dirty="0">
                <a:solidFill>
                  <a:schemeClr val="bg1"/>
                </a:solidFill>
                <a:latin typeface="Arial"/>
                <a:ea typeface="Arial"/>
                <a:cs typeface="Arial"/>
              </a:rPr>
              <a:t>you.</a:t>
            </a:r>
            <a:endParaRPr lang="en-US" altLang="zh-CN" sz="1400" dirty="0">
              <a:solidFill>
                <a:schemeClr val="bg1"/>
              </a:solidFill>
              <a:latin typeface="Arial"/>
              <a:ea typeface="Arial"/>
              <a:cs typeface="Arial"/>
            </a:endParaRPr>
          </a:p>
          <a:p>
            <a:pPr marL="0" indent="0">
              <a:buNone/>
            </a:pPr>
            <a:endParaRPr lang="en-US" altLang="zh-CN" sz="1400" dirty="0">
              <a:solidFill>
                <a:schemeClr val="bg1"/>
              </a:solidFill>
              <a:latin typeface="Arial"/>
              <a:ea typeface="Arial"/>
              <a:cs typeface="Arial"/>
            </a:endParaRPr>
          </a:p>
          <a:p>
            <a:pPr marL="0" indent="0">
              <a:buNone/>
            </a:pPr>
            <a:endParaRPr lang="en-US" altLang="zh-CN" sz="1400" dirty="0">
              <a:solidFill>
                <a:schemeClr val="bg1"/>
              </a:solidFill>
              <a:latin typeface="Arial"/>
              <a:ea typeface="Arial"/>
              <a:cs typeface="Arial"/>
            </a:endParaRPr>
          </a:p>
        </p:txBody>
      </p:sp>
      <p:pic>
        <p:nvPicPr>
          <p:cNvPr id="3" name="Picture 2" descr="A picture containing drawing&#10;&#10;Description automatically generated">
            <a:extLst>
              <a:ext uri="{FF2B5EF4-FFF2-40B4-BE49-F238E27FC236}">
                <a16:creationId xmlns="" xmlns:a16="http://schemas.microsoft.com/office/drawing/2014/main" id="{7CFA8628-0B3C-4A78-8DC9-4625F39531C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2215042" cy="829559"/>
          </a:xfrm>
          <a:prstGeom prst="rect">
            <a:avLst/>
          </a:prstGeom>
        </p:spPr>
      </p:pic>
      <p:cxnSp>
        <p:nvCxnSpPr>
          <p:cNvPr id="15" name="Straight Connector 14">
            <a:extLst>
              <a:ext uri="{FF2B5EF4-FFF2-40B4-BE49-F238E27FC236}">
                <a16:creationId xmlns="" xmlns:a16="http://schemas.microsoft.com/office/drawing/2014/main" id="{D6ED7437-D546-454D-8B9D-9B5D0567FEC6}"/>
              </a:ext>
            </a:extLst>
          </p:cNvPr>
          <p:cNvCxnSpPr/>
          <p:nvPr/>
        </p:nvCxnSpPr>
        <p:spPr>
          <a:xfrm>
            <a:off x="775253" y="1749756"/>
            <a:ext cx="489983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ED2B2BC1-3EB9-4E0D-A54E-0E16F309CB13}"/>
              </a:ext>
            </a:extLst>
          </p:cNvPr>
          <p:cNvCxnSpPr/>
          <p:nvPr/>
        </p:nvCxnSpPr>
        <p:spPr>
          <a:xfrm>
            <a:off x="775253" y="5707672"/>
            <a:ext cx="508821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589365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 xmlns:a16="http://schemas.microsoft.com/office/drawing/2014/main" id="{1698C2C0-4159-45A2-A79F-6468B2F117EC}"/>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3587" y="-8979"/>
            <a:ext cx="12097576" cy="6803136"/>
          </a:xfrm>
          <a:prstGeom prst="rect">
            <a:avLst/>
          </a:prstGeom>
        </p:spPr>
      </p:pic>
      <p:pic>
        <p:nvPicPr>
          <p:cNvPr id="1026" name="Picture 2" descr="TECOM Group - A Dubai Holding Company">
            <a:extLst>
              <a:ext uri="{FF2B5EF4-FFF2-40B4-BE49-F238E27FC236}">
                <a16:creationId xmlns="" xmlns:a16="http://schemas.microsoft.com/office/drawing/2014/main" id="{2BF4F1A2-A440-47A2-9F83-54F399738C86}"/>
              </a:ext>
            </a:extLst>
          </p:cNvPr>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8811601" y="1269899"/>
            <a:ext cx="1516622" cy="8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Dubai Silicon Oasis Authority | Brands of the World™ | Download ...">
            <a:extLst>
              <a:ext uri="{FF2B5EF4-FFF2-40B4-BE49-F238E27FC236}">
                <a16:creationId xmlns="" xmlns:a16="http://schemas.microsoft.com/office/drawing/2014/main" id="{56335E48-D964-4ED4-B3DD-B229BA669269}"/>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345717" y="3737304"/>
            <a:ext cx="1038496" cy="1338606"/>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Business Setup in Sharjah, UAE | Company Registration in Free Zone ...">
            <a:extLst>
              <a:ext uri="{FF2B5EF4-FFF2-40B4-BE49-F238E27FC236}">
                <a16:creationId xmlns="" xmlns:a16="http://schemas.microsoft.com/office/drawing/2014/main" id="{A879BAD7-C30D-43D7-A4E2-BC0FDF142E50}"/>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663640" y="5312372"/>
            <a:ext cx="1523674" cy="897148"/>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ome | HFZA Hamriyah Free Zone Authority">
            <a:extLst>
              <a:ext uri="{FF2B5EF4-FFF2-40B4-BE49-F238E27FC236}">
                <a16:creationId xmlns="" xmlns:a16="http://schemas.microsoft.com/office/drawing/2014/main" id="{69CBEAC0-C8E3-49CE-B707-70493D695E15}"/>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800553" y="3483204"/>
            <a:ext cx="1414058" cy="802582"/>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SAIF ZONE 'investment seminars' conclude – Emirates Business">
            <a:extLst>
              <a:ext uri="{FF2B5EF4-FFF2-40B4-BE49-F238E27FC236}">
                <a16:creationId xmlns="" xmlns:a16="http://schemas.microsoft.com/office/drawing/2014/main" id="{CB2BDC3A-4B09-4CB9-9649-2F38144099E6}"/>
              </a:ext>
            </a:extLst>
          </p:cNvPr>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2374281" y="5218891"/>
            <a:ext cx="972440" cy="973469"/>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IFZA - International Free Zone Authority | LinkedIn">
            <a:extLst>
              <a:ext uri="{FF2B5EF4-FFF2-40B4-BE49-F238E27FC236}">
                <a16:creationId xmlns="" xmlns:a16="http://schemas.microsoft.com/office/drawing/2014/main" id="{8BE95AED-94C0-4A8E-B57B-71D0B3CA2AE1}"/>
              </a:ext>
            </a:extLst>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5584548" y="5150147"/>
            <a:ext cx="1303064" cy="989124"/>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Business Set Up in Ajman, Free Zone Company Formation Ajman ...">
            <a:extLst>
              <a:ext uri="{FF2B5EF4-FFF2-40B4-BE49-F238E27FC236}">
                <a16:creationId xmlns="" xmlns:a16="http://schemas.microsoft.com/office/drawing/2014/main" id="{CAC97852-48AD-4DC9-9318-A02AD8620EC4}"/>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6876246" y="1527942"/>
            <a:ext cx="1631376" cy="772259"/>
          </a:xfrm>
          <a:prstGeom prst="rect">
            <a:avLst/>
          </a:prstGeom>
          <a:noFill/>
          <a:extLst>
            <a:ext uri="{909E8E84-426E-40DD-AFC4-6F175D3DCCD1}">
              <a14:hiddenFill xmlns="" xmlns:a14="http://schemas.microsoft.com/office/drawing/2010/main">
                <a:solidFill>
                  <a:srgbClr val="FFFFFF"/>
                </a:solidFill>
              </a14:hiddenFill>
            </a:ext>
          </a:extLst>
        </p:spPr>
      </p:pic>
      <p:pic>
        <p:nvPicPr>
          <p:cNvPr id="1040" name="Picture 16" descr="RAK Free Trade Zone (RAK FTZ) | LinkedIn">
            <a:extLst>
              <a:ext uri="{FF2B5EF4-FFF2-40B4-BE49-F238E27FC236}">
                <a16:creationId xmlns="" xmlns:a16="http://schemas.microsoft.com/office/drawing/2014/main" id="{1576F7C0-E29D-4F17-BC5C-E4B35DE29AF2}"/>
              </a:ext>
            </a:extLst>
          </p:cNvPr>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7270549" y="4618895"/>
            <a:ext cx="1225346" cy="1003186"/>
          </a:xfrm>
          <a:prstGeom prst="rect">
            <a:avLst/>
          </a:prstGeom>
          <a:noFill/>
          <a:extLst>
            <a:ext uri="{909E8E84-426E-40DD-AFC4-6F175D3DCCD1}">
              <a14:hiddenFill xmlns="" xmlns:a14="http://schemas.microsoft.com/office/drawing/2010/main">
                <a:solidFill>
                  <a:srgbClr val="FFFFFF"/>
                </a:solidFill>
              </a14:hiddenFill>
            </a:ext>
          </a:extLst>
        </p:spPr>
      </p:pic>
      <p:pic>
        <p:nvPicPr>
          <p:cNvPr id="1042" name="Picture 18" descr="Ras Al Khaimah Economic Zone - RAKEZ - Home | Facebook">
            <a:extLst>
              <a:ext uri="{FF2B5EF4-FFF2-40B4-BE49-F238E27FC236}">
                <a16:creationId xmlns="" xmlns:a16="http://schemas.microsoft.com/office/drawing/2014/main" id="{34CF078F-B317-4F4F-A252-77B069BBA48D}"/>
              </a:ext>
            </a:extLst>
          </p:cNvPr>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10894494" y="3250794"/>
            <a:ext cx="969700" cy="977268"/>
          </a:xfrm>
          <a:prstGeom prst="rect">
            <a:avLst/>
          </a:prstGeom>
          <a:noFill/>
          <a:extLst>
            <a:ext uri="{909E8E84-426E-40DD-AFC4-6F175D3DCCD1}">
              <a14:hiddenFill xmlns="" xmlns:a14="http://schemas.microsoft.com/office/drawing/2010/main">
                <a:solidFill>
                  <a:srgbClr val="FFFFFF"/>
                </a:solidFill>
              </a14:hiddenFill>
            </a:ext>
          </a:extLst>
        </p:spPr>
      </p:pic>
      <p:pic>
        <p:nvPicPr>
          <p:cNvPr id="1044" name="Picture 20" descr="Setup Company in Fujairah Creative City Free Zone | Aurion UAE">
            <a:extLst>
              <a:ext uri="{FF2B5EF4-FFF2-40B4-BE49-F238E27FC236}">
                <a16:creationId xmlns="" xmlns:a16="http://schemas.microsoft.com/office/drawing/2014/main" id="{C3B338E5-C2BD-4C3D-9A39-F30B7C10F2BC}"/>
              </a:ext>
            </a:extLst>
          </p:cNvPr>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5515227" y="3389357"/>
            <a:ext cx="1507284" cy="845034"/>
          </a:xfrm>
          <a:prstGeom prst="rect">
            <a:avLst/>
          </a:prstGeom>
          <a:noFill/>
          <a:extLst>
            <a:ext uri="{909E8E84-426E-40DD-AFC4-6F175D3DCCD1}">
              <a14:hiddenFill xmlns="" xmlns:a14="http://schemas.microsoft.com/office/drawing/2010/main">
                <a:solidFill>
                  <a:srgbClr val="FFFFFF"/>
                </a:solidFill>
              </a14:hiddenFill>
            </a:ext>
          </a:extLst>
        </p:spPr>
      </p:pic>
      <p:pic>
        <p:nvPicPr>
          <p:cNvPr id="1046" name="Picture 22" descr="Dubai Airport Free Zone (DAFZA) - business setup and company formation">
            <a:extLst>
              <a:ext uri="{FF2B5EF4-FFF2-40B4-BE49-F238E27FC236}">
                <a16:creationId xmlns="" xmlns:a16="http://schemas.microsoft.com/office/drawing/2014/main" id="{BAD77264-1234-4302-9091-35246C36A79D}"/>
              </a:ext>
            </a:extLst>
          </p:cNvPr>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10632202" y="779360"/>
            <a:ext cx="1242732" cy="939325"/>
          </a:xfrm>
          <a:prstGeom prst="rect">
            <a:avLst/>
          </a:prstGeom>
          <a:noFill/>
          <a:extLst>
            <a:ext uri="{909E8E84-426E-40DD-AFC4-6F175D3DCCD1}">
              <a14:hiddenFill xmlns="" xmlns:a14="http://schemas.microsoft.com/office/drawing/2010/main">
                <a:solidFill>
                  <a:srgbClr val="FFFFFF"/>
                </a:solidFill>
              </a14:hiddenFill>
            </a:ext>
          </a:extLst>
        </p:spPr>
      </p:pic>
      <p:pic>
        <p:nvPicPr>
          <p:cNvPr id="1050" name="Picture 26" descr="UAQ Free Trade Zone | Business Licences | Umm Al Quwain, Dubai ...">
            <a:extLst>
              <a:ext uri="{FF2B5EF4-FFF2-40B4-BE49-F238E27FC236}">
                <a16:creationId xmlns="" xmlns:a16="http://schemas.microsoft.com/office/drawing/2014/main" id="{8C3841F6-8EE8-4E56-9968-27448D6705C9}"/>
              </a:ext>
            </a:extLst>
          </p:cNvPr>
          <p:cNvPicPr>
            <a:picLocks noChangeAspect="1" noChangeArrowheads="1"/>
          </p:cNvPicPr>
          <p:nvPr/>
        </p:nvPicPr>
        <p:blipFill>
          <a:blip r:embed="rId14">
            <a:extLst>
              <a:ext uri="{28A0092B-C50C-407E-A947-70E740481C1C}">
                <a14:useLocalDpi xmlns="" xmlns:a14="http://schemas.microsoft.com/office/drawing/2010/main" val="0"/>
              </a:ext>
            </a:extLst>
          </a:blip>
          <a:srcRect/>
          <a:stretch>
            <a:fillRect/>
          </a:stretch>
        </p:blipFill>
        <p:spPr bwMode="auto">
          <a:xfrm>
            <a:off x="7502710" y="3392589"/>
            <a:ext cx="928606" cy="962593"/>
          </a:xfrm>
          <a:prstGeom prst="rect">
            <a:avLst/>
          </a:prstGeom>
          <a:noFill/>
          <a:extLst>
            <a:ext uri="{909E8E84-426E-40DD-AFC4-6F175D3DCCD1}">
              <a14:hiddenFill xmlns="" xmlns:a14="http://schemas.microsoft.com/office/drawing/2010/main">
                <a:solidFill>
                  <a:srgbClr val="FFFFFF"/>
                </a:solidFill>
              </a14:hiddenFill>
            </a:ext>
          </a:extLst>
        </p:spPr>
      </p:pic>
      <p:pic>
        <p:nvPicPr>
          <p:cNvPr id="1052" name="Picture 28" descr="DMCC | Brands of the World™ | Download vector logos and logotypes">
            <a:extLst>
              <a:ext uri="{FF2B5EF4-FFF2-40B4-BE49-F238E27FC236}">
                <a16:creationId xmlns="" xmlns:a16="http://schemas.microsoft.com/office/drawing/2014/main" id="{43A911F4-27F8-4C9B-BA9B-A717346B2708}"/>
              </a:ext>
            </a:extLst>
          </p:cNvPr>
          <p:cNvPicPr>
            <a:picLocks noChangeAspect="1" noChangeArrowheads="1"/>
          </p:cNvPicPr>
          <p:nvPr/>
        </p:nvPicPr>
        <p:blipFill>
          <a:blip r:embed="rId15">
            <a:extLst>
              <a:ext uri="{28A0092B-C50C-407E-A947-70E740481C1C}">
                <a14:useLocalDpi xmlns="" xmlns:a14="http://schemas.microsoft.com/office/drawing/2010/main" val="0"/>
              </a:ext>
            </a:extLst>
          </a:blip>
          <a:srcRect/>
          <a:stretch>
            <a:fillRect/>
          </a:stretch>
        </p:blipFill>
        <p:spPr bwMode="auto">
          <a:xfrm>
            <a:off x="10413690" y="1922190"/>
            <a:ext cx="1461244" cy="1033193"/>
          </a:xfrm>
          <a:prstGeom prst="rect">
            <a:avLst/>
          </a:prstGeom>
          <a:noFill/>
          <a:extLst>
            <a:ext uri="{909E8E84-426E-40DD-AFC4-6F175D3DCCD1}">
              <a14:hiddenFill xmlns="" xmlns:a14="http://schemas.microsoft.com/office/drawing/2010/main">
                <a:solidFill>
                  <a:srgbClr val="FFFFFF"/>
                </a:solidFill>
              </a14:hiddenFill>
            </a:ext>
          </a:extLst>
        </p:spPr>
      </p:pic>
      <p:pic>
        <p:nvPicPr>
          <p:cNvPr id="1054" name="Picture 30" descr="JAFZA | Sponsors | Automotive Logistics">
            <a:extLst>
              <a:ext uri="{FF2B5EF4-FFF2-40B4-BE49-F238E27FC236}">
                <a16:creationId xmlns="" xmlns:a16="http://schemas.microsoft.com/office/drawing/2014/main" id="{BE4543B8-53C5-49DE-A43D-5E1235297F3D}"/>
              </a:ext>
            </a:extLst>
          </p:cNvPr>
          <p:cNvPicPr>
            <a:picLocks noChangeAspect="1" noChangeArrowheads="1"/>
          </p:cNvPicPr>
          <p:nvPr/>
        </p:nvPicPr>
        <p:blipFill>
          <a:blip r:embed="rId16">
            <a:extLst>
              <a:ext uri="{28A0092B-C50C-407E-A947-70E740481C1C}">
                <a14:useLocalDpi xmlns="" xmlns:a14="http://schemas.microsoft.com/office/drawing/2010/main" val="0"/>
              </a:ext>
            </a:extLst>
          </a:blip>
          <a:srcRect/>
          <a:stretch>
            <a:fillRect/>
          </a:stretch>
        </p:blipFill>
        <p:spPr bwMode="auto">
          <a:xfrm>
            <a:off x="8737960" y="2276799"/>
            <a:ext cx="1558718" cy="1047256"/>
          </a:xfrm>
          <a:prstGeom prst="rect">
            <a:avLst/>
          </a:prstGeom>
          <a:noFill/>
          <a:extLst>
            <a:ext uri="{909E8E84-426E-40DD-AFC4-6F175D3DCCD1}">
              <a14:hiddenFill xmlns="" xmlns:a14="http://schemas.microsoft.com/office/drawing/2010/main">
                <a:solidFill>
                  <a:srgbClr val="FFFFFF"/>
                </a:solidFill>
              </a14:hiddenFill>
            </a:ext>
          </a:extLst>
        </p:spPr>
      </p:pic>
      <p:pic>
        <p:nvPicPr>
          <p:cNvPr id="1056" name="Picture 32" descr="DWC-logo - Saif Chartered Accountants - UAE">
            <a:extLst>
              <a:ext uri="{FF2B5EF4-FFF2-40B4-BE49-F238E27FC236}">
                <a16:creationId xmlns="" xmlns:a16="http://schemas.microsoft.com/office/drawing/2014/main" id="{03EC65F3-7523-45C7-86C5-5118BF671580}"/>
              </a:ext>
            </a:extLst>
          </p:cNvPr>
          <p:cNvPicPr>
            <a:picLocks noChangeAspect="1" noChangeArrowheads="1"/>
          </p:cNvPicPr>
          <p:nvPr/>
        </p:nvPicPr>
        <p:blipFill>
          <a:blip r:embed="rId17">
            <a:extLst>
              <a:ext uri="{28A0092B-C50C-407E-A947-70E740481C1C}">
                <a14:useLocalDpi xmlns="" xmlns:a14="http://schemas.microsoft.com/office/drawing/2010/main" val="0"/>
              </a:ext>
            </a:extLst>
          </a:blip>
          <a:srcRect/>
          <a:stretch>
            <a:fillRect/>
          </a:stretch>
        </p:blipFill>
        <p:spPr bwMode="auto">
          <a:xfrm>
            <a:off x="997444" y="3815426"/>
            <a:ext cx="1152928" cy="680056"/>
          </a:xfrm>
          <a:prstGeom prst="rect">
            <a:avLst/>
          </a:prstGeom>
          <a:noFill/>
          <a:extLst>
            <a:ext uri="{909E8E84-426E-40DD-AFC4-6F175D3DCCD1}">
              <a14:hiddenFill xmlns="" xmlns:a14="http://schemas.microsoft.com/office/drawing/2010/main">
                <a:solidFill>
                  <a:srgbClr val="FFFFFF"/>
                </a:solidFill>
              </a14:hiddenFill>
            </a:ext>
          </a:extLst>
        </p:spPr>
      </p:pic>
      <p:pic>
        <p:nvPicPr>
          <p:cNvPr id="1058" name="Picture 34" descr="RAK International Corporate Centre (RAK ICC) Government of Ras Al ...">
            <a:extLst>
              <a:ext uri="{FF2B5EF4-FFF2-40B4-BE49-F238E27FC236}">
                <a16:creationId xmlns="" xmlns:a16="http://schemas.microsoft.com/office/drawing/2014/main" id="{A28B69DD-C0DA-47B9-B37A-BDBEEA7EAAA6}"/>
              </a:ext>
            </a:extLst>
          </p:cNvPr>
          <p:cNvPicPr>
            <a:picLocks noChangeAspect="1" noChangeArrowheads="1"/>
          </p:cNvPicPr>
          <p:nvPr/>
        </p:nvPicPr>
        <p:blipFill>
          <a:blip r:embed="rId18">
            <a:extLst>
              <a:ext uri="{28A0092B-C50C-407E-A947-70E740481C1C}">
                <a14:useLocalDpi xmlns="" xmlns:a14="http://schemas.microsoft.com/office/drawing/2010/main" val="0"/>
              </a:ext>
            </a:extLst>
          </a:blip>
          <a:srcRect/>
          <a:stretch>
            <a:fillRect/>
          </a:stretch>
        </p:blipFill>
        <p:spPr bwMode="auto">
          <a:xfrm>
            <a:off x="11094621" y="4355182"/>
            <a:ext cx="724134" cy="729786"/>
          </a:xfrm>
          <a:prstGeom prst="rect">
            <a:avLst/>
          </a:prstGeom>
          <a:noFill/>
          <a:extLst>
            <a:ext uri="{909E8E84-426E-40DD-AFC4-6F175D3DCCD1}">
              <a14:hiddenFill xmlns="" xmlns:a14="http://schemas.microsoft.com/office/drawing/2010/main">
                <a:solidFill>
                  <a:srgbClr val="FFFFFF"/>
                </a:solidFill>
              </a14:hiddenFill>
            </a:ext>
          </a:extLst>
        </p:spPr>
      </p:pic>
      <p:pic>
        <p:nvPicPr>
          <p:cNvPr id="1060" name="Picture 36" descr="Dubai | Captive.com">
            <a:extLst>
              <a:ext uri="{FF2B5EF4-FFF2-40B4-BE49-F238E27FC236}">
                <a16:creationId xmlns="" xmlns:a16="http://schemas.microsoft.com/office/drawing/2014/main" id="{4402E7D1-3483-482F-8CB9-48E7E332247E}"/>
              </a:ext>
            </a:extLst>
          </p:cNvPr>
          <p:cNvPicPr>
            <a:picLocks noChangeAspect="1" noChangeArrowheads="1"/>
          </p:cNvPicPr>
          <p:nvPr/>
        </p:nvPicPr>
        <p:blipFill>
          <a:blip r:embed="rId19">
            <a:extLst>
              <a:ext uri="{28A0092B-C50C-407E-A947-70E740481C1C}">
                <a14:useLocalDpi xmlns="" xmlns:a14="http://schemas.microsoft.com/office/drawing/2010/main" val="0"/>
              </a:ext>
            </a:extLst>
          </a:blip>
          <a:srcRect/>
          <a:stretch>
            <a:fillRect/>
          </a:stretch>
        </p:blipFill>
        <p:spPr bwMode="auto">
          <a:xfrm>
            <a:off x="5546424" y="4422157"/>
            <a:ext cx="1375518" cy="626719"/>
          </a:xfrm>
          <a:prstGeom prst="rect">
            <a:avLst/>
          </a:prstGeom>
          <a:noFill/>
          <a:extLst>
            <a:ext uri="{909E8E84-426E-40DD-AFC4-6F175D3DCCD1}">
              <a14:hiddenFill xmlns="" xmlns:a14="http://schemas.microsoft.com/office/drawing/2010/main">
                <a:solidFill>
                  <a:srgbClr val="FFFFFF"/>
                </a:solidFill>
              </a14:hiddenFill>
            </a:ext>
          </a:extLst>
        </p:spPr>
      </p:pic>
      <p:pic>
        <p:nvPicPr>
          <p:cNvPr id="1062" name="Picture 38" descr="KIZAD – Khalifa Industrial Zone Abu Dhabi | Benefits of KIZAD">
            <a:extLst>
              <a:ext uri="{FF2B5EF4-FFF2-40B4-BE49-F238E27FC236}">
                <a16:creationId xmlns="" xmlns:a16="http://schemas.microsoft.com/office/drawing/2014/main" id="{1E344736-DC9C-4863-9235-9221528251CD}"/>
              </a:ext>
            </a:extLst>
          </p:cNvPr>
          <p:cNvPicPr>
            <a:picLocks noChangeAspect="1" noChangeArrowheads="1"/>
          </p:cNvPicPr>
          <p:nvPr/>
        </p:nvPicPr>
        <p:blipFill>
          <a:blip r:embed="rId20">
            <a:extLst>
              <a:ext uri="{28A0092B-C50C-407E-A947-70E740481C1C}">
                <a14:useLocalDpi xmlns="" xmlns:a14="http://schemas.microsoft.com/office/drawing/2010/main" val="0"/>
              </a:ext>
            </a:extLst>
          </a:blip>
          <a:srcRect/>
          <a:stretch>
            <a:fillRect/>
          </a:stretch>
        </p:blipFill>
        <p:spPr bwMode="auto">
          <a:xfrm>
            <a:off x="6923475" y="2478983"/>
            <a:ext cx="1636134" cy="722608"/>
          </a:xfrm>
          <a:prstGeom prst="rect">
            <a:avLst/>
          </a:prstGeom>
          <a:noFill/>
          <a:extLst>
            <a:ext uri="{909E8E84-426E-40DD-AFC4-6F175D3DCCD1}">
              <a14:hiddenFill xmlns="" xmlns:a14="http://schemas.microsoft.com/office/drawing/2010/main">
                <a:solidFill>
                  <a:srgbClr val="FFFFFF"/>
                </a:solidFill>
              </a14:hiddenFill>
            </a:ext>
          </a:extLst>
        </p:spPr>
      </p:pic>
      <p:pic>
        <p:nvPicPr>
          <p:cNvPr id="1064" name="Picture 40" descr="Abu Dhabi Airports Free Zone - ADAFZ | LinkedIn">
            <a:extLst>
              <a:ext uri="{FF2B5EF4-FFF2-40B4-BE49-F238E27FC236}">
                <a16:creationId xmlns="" xmlns:a16="http://schemas.microsoft.com/office/drawing/2014/main" id="{F1BFFBA1-6ED4-4646-835B-393C2319E35D}"/>
              </a:ext>
            </a:extLst>
          </p:cNvPr>
          <p:cNvPicPr>
            <a:picLocks noChangeAspect="1" noChangeArrowheads="1"/>
          </p:cNvPicPr>
          <p:nvPr/>
        </p:nvPicPr>
        <p:blipFill>
          <a:blip r:embed="rId21">
            <a:extLst>
              <a:ext uri="{28A0092B-C50C-407E-A947-70E740481C1C}">
                <a14:useLocalDpi xmlns="" xmlns:a14="http://schemas.microsoft.com/office/drawing/2010/main" val="0"/>
              </a:ext>
            </a:extLst>
          </a:blip>
          <a:srcRect/>
          <a:stretch>
            <a:fillRect/>
          </a:stretch>
        </p:blipFill>
        <p:spPr bwMode="auto">
          <a:xfrm>
            <a:off x="533319" y="4617104"/>
            <a:ext cx="1596386" cy="1608847"/>
          </a:xfrm>
          <a:prstGeom prst="rect">
            <a:avLst/>
          </a:prstGeom>
          <a:noFill/>
          <a:extLst>
            <a:ext uri="{909E8E84-426E-40DD-AFC4-6F175D3DCCD1}">
              <a14:hiddenFill xmlns="" xmlns:a14="http://schemas.microsoft.com/office/drawing/2010/main">
                <a:solidFill>
                  <a:srgbClr val="FFFFFF"/>
                </a:solidFill>
              </a14:hiddenFill>
            </a:ext>
          </a:extLst>
        </p:spPr>
      </p:pic>
      <p:pic>
        <p:nvPicPr>
          <p:cNvPr id="1066" name="Picture 42">
            <a:extLst>
              <a:ext uri="{FF2B5EF4-FFF2-40B4-BE49-F238E27FC236}">
                <a16:creationId xmlns="" xmlns:a16="http://schemas.microsoft.com/office/drawing/2014/main" id="{DDB30DC6-783E-437E-B68D-DBD21022DB23}"/>
              </a:ext>
            </a:extLst>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3711360" y="4433311"/>
            <a:ext cx="1486458" cy="749030"/>
          </a:xfrm>
          <a:prstGeom prst="rect">
            <a:avLst/>
          </a:prstGeom>
          <a:noFill/>
          <a:extLst>
            <a:ext uri="{909E8E84-426E-40DD-AFC4-6F175D3DCCD1}">
              <a14:hiddenFill xmlns="" xmlns:a14="http://schemas.microsoft.com/office/drawing/2010/main">
                <a:solidFill>
                  <a:srgbClr val="FFFFFF"/>
                </a:solidFill>
              </a14:hiddenFill>
            </a:ext>
          </a:extLst>
        </p:spPr>
      </p:pic>
      <p:pic>
        <p:nvPicPr>
          <p:cNvPr id="1068" name="Picture 44" descr="Dubai Commercity ~ The future of business!">
            <a:extLst>
              <a:ext uri="{FF2B5EF4-FFF2-40B4-BE49-F238E27FC236}">
                <a16:creationId xmlns="" xmlns:a16="http://schemas.microsoft.com/office/drawing/2014/main" id="{3003CF25-B95C-43D0-8CE9-DC8836A692FD}"/>
              </a:ext>
            </a:extLst>
          </p:cNvPr>
          <p:cNvPicPr>
            <a:picLocks noChangeAspect="1" noChangeArrowheads="1"/>
          </p:cNvPicPr>
          <p:nvPr/>
        </p:nvPicPr>
        <p:blipFill>
          <a:blip r:embed="rId23">
            <a:extLst>
              <a:ext uri="{28A0092B-C50C-407E-A947-70E740481C1C}">
                <a14:useLocalDpi xmlns="" xmlns:a14="http://schemas.microsoft.com/office/drawing/2010/main" val="0"/>
              </a:ext>
            </a:extLst>
          </a:blip>
          <a:srcRect/>
          <a:stretch>
            <a:fillRect/>
          </a:stretch>
        </p:blipFill>
        <p:spPr bwMode="auto">
          <a:xfrm>
            <a:off x="7311450" y="5885794"/>
            <a:ext cx="1377494" cy="253355"/>
          </a:xfrm>
          <a:prstGeom prst="rect">
            <a:avLst/>
          </a:prstGeom>
          <a:noFill/>
          <a:extLst>
            <a:ext uri="{909E8E84-426E-40DD-AFC4-6F175D3DCCD1}">
              <a14:hiddenFill xmlns="" xmlns:a14="http://schemas.microsoft.com/office/drawing/2010/main">
                <a:solidFill>
                  <a:srgbClr val="FFFFFF"/>
                </a:solidFill>
              </a14:hiddenFill>
            </a:ext>
          </a:extLst>
        </p:spPr>
      </p:pic>
      <p:pic>
        <p:nvPicPr>
          <p:cNvPr id="1070" name="Picture 46" descr="Dubai Creative Clusters Authority (DCCA) / Tecom | Company ...">
            <a:extLst>
              <a:ext uri="{FF2B5EF4-FFF2-40B4-BE49-F238E27FC236}">
                <a16:creationId xmlns="" xmlns:a16="http://schemas.microsoft.com/office/drawing/2014/main" id="{465C204D-8C09-45BE-9779-3B8687D8F08E}"/>
              </a:ext>
            </a:extLst>
          </p:cNvPr>
          <p:cNvPicPr>
            <a:picLocks noChangeAspect="1" noChangeArrowheads="1"/>
          </p:cNvPicPr>
          <p:nvPr/>
        </p:nvPicPr>
        <p:blipFill>
          <a:blip r:embed="rId24">
            <a:extLst>
              <a:ext uri="{28A0092B-C50C-407E-A947-70E740481C1C}">
                <a14:useLocalDpi xmlns="" xmlns:a14="http://schemas.microsoft.com/office/drawing/2010/main" val="0"/>
              </a:ext>
            </a:extLst>
          </a:blip>
          <a:srcRect/>
          <a:stretch>
            <a:fillRect/>
          </a:stretch>
        </p:blipFill>
        <p:spPr bwMode="auto">
          <a:xfrm>
            <a:off x="8783741" y="4611958"/>
            <a:ext cx="1865984" cy="734739"/>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descr="ADNOC - Abu Dhabi National Oil Company">
            <a:extLst>
              <a:ext uri="{FF2B5EF4-FFF2-40B4-BE49-F238E27FC236}">
                <a16:creationId xmlns="" xmlns:a16="http://schemas.microsoft.com/office/drawing/2014/main" id="{901EFF5B-4B39-4D0B-AEB4-948178319C30}"/>
              </a:ext>
            </a:extLst>
          </p:cNvPr>
          <p:cNvPicPr>
            <a:picLocks noChangeAspect="1" noChangeArrowheads="1"/>
          </p:cNvPicPr>
          <p:nvPr/>
        </p:nvPicPr>
        <p:blipFill>
          <a:blip r:embed="rId25">
            <a:extLst>
              <a:ext uri="{28A0092B-C50C-407E-A947-70E740481C1C}">
                <a14:useLocalDpi xmlns="" xmlns:a14="http://schemas.microsoft.com/office/drawing/2010/main" val="0"/>
              </a:ext>
            </a:extLst>
          </a:blip>
          <a:srcRect/>
          <a:stretch>
            <a:fillRect/>
          </a:stretch>
        </p:blipFill>
        <p:spPr bwMode="auto">
          <a:xfrm>
            <a:off x="10789043" y="5228843"/>
            <a:ext cx="1075686" cy="892147"/>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Federal Tax Authority | LinkedIn">
            <a:extLst>
              <a:ext uri="{FF2B5EF4-FFF2-40B4-BE49-F238E27FC236}">
                <a16:creationId xmlns="" xmlns:a16="http://schemas.microsoft.com/office/drawing/2014/main" id="{0AB3A823-D7AE-471C-9F60-18DD1580125F}"/>
              </a:ext>
            </a:extLst>
          </p:cNvPr>
          <p:cNvPicPr>
            <a:picLocks noChangeAspect="1" noChangeArrowheads="1"/>
          </p:cNvPicPr>
          <p:nvPr/>
        </p:nvPicPr>
        <p:blipFill>
          <a:blip r:embed="rId26">
            <a:extLst>
              <a:ext uri="{28A0092B-C50C-407E-A947-70E740481C1C}">
                <a14:useLocalDpi xmlns="" xmlns:a14="http://schemas.microsoft.com/office/drawing/2010/main" val="0"/>
              </a:ext>
            </a:extLst>
          </a:blip>
          <a:srcRect/>
          <a:stretch>
            <a:fillRect/>
          </a:stretch>
        </p:blipFill>
        <p:spPr bwMode="auto">
          <a:xfrm>
            <a:off x="8688944" y="3483204"/>
            <a:ext cx="1814860" cy="815417"/>
          </a:xfrm>
          <a:prstGeom prst="rect">
            <a:avLst/>
          </a:prstGeom>
          <a:noFill/>
          <a:extLst>
            <a:ext uri="{909E8E84-426E-40DD-AFC4-6F175D3DCCD1}">
              <a14:hiddenFill xmlns="" xmlns:a14="http://schemas.microsoft.com/office/drawing/2010/main">
                <a:solidFill>
                  <a:srgbClr val="FFFFFF"/>
                </a:solidFill>
              </a14:hiddenFill>
            </a:ext>
          </a:extLst>
        </p:spPr>
      </p:pic>
      <p:pic>
        <p:nvPicPr>
          <p:cNvPr id="4102" name="Picture 6" descr="Dubai Economy | Dubai Careers">
            <a:extLst>
              <a:ext uri="{FF2B5EF4-FFF2-40B4-BE49-F238E27FC236}">
                <a16:creationId xmlns="" xmlns:a16="http://schemas.microsoft.com/office/drawing/2014/main" id="{1F80DF9C-F5FD-45DC-B79A-F05974FFD0A7}"/>
              </a:ext>
            </a:extLst>
          </p:cNvPr>
          <p:cNvPicPr>
            <a:picLocks noChangeAspect="1" noChangeArrowheads="1"/>
          </p:cNvPicPr>
          <p:nvPr/>
        </p:nvPicPr>
        <p:blipFill>
          <a:blip r:embed="rId27">
            <a:extLst>
              <a:ext uri="{28A0092B-C50C-407E-A947-70E740481C1C}">
                <a14:useLocalDpi xmlns="" xmlns:a14="http://schemas.microsoft.com/office/drawing/2010/main" val="0"/>
              </a:ext>
            </a:extLst>
          </a:blip>
          <a:srcRect/>
          <a:stretch>
            <a:fillRect/>
          </a:stretch>
        </p:blipFill>
        <p:spPr bwMode="auto">
          <a:xfrm>
            <a:off x="9014723" y="5502788"/>
            <a:ext cx="1255492" cy="63229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A picture containing drawing&#10;&#10;Description automatically generated">
            <a:extLst>
              <a:ext uri="{FF2B5EF4-FFF2-40B4-BE49-F238E27FC236}">
                <a16:creationId xmlns="" xmlns:a16="http://schemas.microsoft.com/office/drawing/2014/main" id="{8B9189DC-657E-48B6-B185-D8D07F659B40}"/>
              </a:ext>
            </a:extLst>
          </p:cNvPr>
          <p:cNvPicPr>
            <a:picLocks noChangeAspect="1"/>
          </p:cNvPicPr>
          <p:nvPr/>
        </p:nvPicPr>
        <p:blipFill>
          <a:blip r:embed="rId28">
            <a:extLst>
              <a:ext uri="{28A0092B-C50C-407E-A947-70E740481C1C}">
                <a14:useLocalDpi xmlns="" xmlns:a14="http://schemas.microsoft.com/office/drawing/2010/main" val="0"/>
              </a:ext>
            </a:extLst>
          </a:blip>
          <a:stretch>
            <a:fillRect/>
          </a:stretch>
        </p:blipFill>
        <p:spPr>
          <a:xfrm>
            <a:off x="5559319" y="2042128"/>
            <a:ext cx="1091412" cy="1099931"/>
          </a:xfrm>
          <a:prstGeom prst="rect">
            <a:avLst/>
          </a:prstGeom>
        </p:spPr>
      </p:pic>
      <p:pic>
        <p:nvPicPr>
          <p:cNvPr id="33" name="Picture 32">
            <a:extLst>
              <a:ext uri="{FF2B5EF4-FFF2-40B4-BE49-F238E27FC236}">
                <a16:creationId xmlns="" xmlns:a16="http://schemas.microsoft.com/office/drawing/2014/main" id="{BA4CAB09-3883-42E6-AD52-A778322274CE}"/>
              </a:ext>
            </a:extLst>
          </p:cNvPr>
          <p:cNvPicPr>
            <a:picLocks noChangeAspect="1"/>
          </p:cNvPicPr>
          <p:nvPr/>
        </p:nvPicPr>
        <p:blipFill>
          <a:blip r:embed="rId29"/>
          <a:stretch>
            <a:fillRect/>
          </a:stretch>
        </p:blipFill>
        <p:spPr>
          <a:xfrm>
            <a:off x="80837" y="0"/>
            <a:ext cx="2195900" cy="829128"/>
          </a:xfrm>
          <a:prstGeom prst="rect">
            <a:avLst/>
          </a:prstGeom>
        </p:spPr>
      </p:pic>
      <p:sp>
        <p:nvSpPr>
          <p:cNvPr id="7" name="Rectangle 6">
            <a:extLst>
              <a:ext uri="{FF2B5EF4-FFF2-40B4-BE49-F238E27FC236}">
                <a16:creationId xmlns="" xmlns:a16="http://schemas.microsoft.com/office/drawing/2014/main" id="{B5DB0B60-697A-4C0C-911F-D87496407009}"/>
              </a:ext>
            </a:extLst>
          </p:cNvPr>
          <p:cNvSpPr/>
          <p:nvPr/>
        </p:nvSpPr>
        <p:spPr>
          <a:xfrm>
            <a:off x="411831" y="2042128"/>
            <a:ext cx="4307589" cy="584775"/>
          </a:xfrm>
          <a:prstGeom prst="rect">
            <a:avLst/>
          </a:prstGeom>
        </p:spPr>
        <p:txBody>
          <a:bodyPr wrap="none">
            <a:spAutoFit/>
          </a:bodyPr>
          <a:lstStyle/>
          <a:p>
            <a:r>
              <a:rPr lang="en-US" sz="3200" dirty="0">
                <a:solidFill>
                  <a:schemeClr val="bg1"/>
                </a:solidFill>
                <a:latin typeface="Arial" panose="020B0604020202020204" pitchFamily="34" charset="0"/>
                <a:cs typeface="Arial" panose="020B0604020202020204" pitchFamily="34" charset="0"/>
              </a:rPr>
              <a:t>Our Business Partners</a:t>
            </a:r>
          </a:p>
        </p:txBody>
      </p:sp>
      <p:cxnSp>
        <p:nvCxnSpPr>
          <p:cNvPr id="9" name="Straight Connector 8">
            <a:extLst>
              <a:ext uri="{FF2B5EF4-FFF2-40B4-BE49-F238E27FC236}">
                <a16:creationId xmlns="" xmlns:a16="http://schemas.microsoft.com/office/drawing/2014/main" id="{55E0DBB5-7289-422F-9B54-003A8FA1837A}"/>
              </a:ext>
            </a:extLst>
          </p:cNvPr>
          <p:cNvCxnSpPr/>
          <p:nvPr/>
        </p:nvCxnSpPr>
        <p:spPr>
          <a:xfrm>
            <a:off x="411831" y="2876863"/>
            <a:ext cx="433283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373376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 xmlns:a16="http://schemas.microsoft.com/office/drawing/2014/main" id="{5B4BA74F-79A6-471F-9DFD-BBB651271508}"/>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729"/>
            <a:ext cx="12192000" cy="6803136"/>
          </a:xfrm>
          <a:prstGeom prst="rect">
            <a:avLst/>
          </a:prstGeom>
        </p:spPr>
      </p:pic>
      <p:pic>
        <p:nvPicPr>
          <p:cNvPr id="16386" name="Picture 2" descr="Technobeans - Zoho Authorised Partner">
            <a:extLst>
              <a:ext uri="{FF2B5EF4-FFF2-40B4-BE49-F238E27FC236}">
                <a16:creationId xmlns="" xmlns:a16="http://schemas.microsoft.com/office/drawing/2014/main" id="{7A2EEFBB-C100-4F9A-84B8-5A9669CD7662}"/>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537434" y="2550521"/>
            <a:ext cx="2387669" cy="63796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descr="A close up of a logo&#10;&#10;Description automatically generated">
            <a:extLst>
              <a:ext uri="{FF2B5EF4-FFF2-40B4-BE49-F238E27FC236}">
                <a16:creationId xmlns="" xmlns:a16="http://schemas.microsoft.com/office/drawing/2014/main" id="{485F6AE7-C11D-46F1-B506-8195C44AB15C}"/>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8299971" y="829128"/>
            <a:ext cx="3250436" cy="1086264"/>
          </a:xfrm>
          <a:prstGeom prst="rect">
            <a:avLst/>
          </a:prstGeom>
        </p:spPr>
      </p:pic>
      <p:pic>
        <p:nvPicPr>
          <p:cNvPr id="12" name="Picture 11" descr="A close up of a logo&#10;&#10;Description automatically generated">
            <a:extLst>
              <a:ext uri="{FF2B5EF4-FFF2-40B4-BE49-F238E27FC236}">
                <a16:creationId xmlns="" xmlns:a16="http://schemas.microsoft.com/office/drawing/2014/main" id="{49FDE347-5442-47F4-93A5-61C67A5A3209}"/>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421446" y="3474139"/>
            <a:ext cx="1395057" cy="974033"/>
          </a:xfrm>
          <a:prstGeom prst="rect">
            <a:avLst/>
          </a:prstGeom>
        </p:spPr>
      </p:pic>
      <p:pic>
        <p:nvPicPr>
          <p:cNvPr id="15" name="Picture 14" descr="A close up of a logo&#10;&#10;Description automatically generated">
            <a:extLst>
              <a:ext uri="{FF2B5EF4-FFF2-40B4-BE49-F238E27FC236}">
                <a16:creationId xmlns="" xmlns:a16="http://schemas.microsoft.com/office/drawing/2014/main" id="{E3233C84-109E-436D-A873-1B207C785E70}"/>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228303" y="4843179"/>
            <a:ext cx="2568043" cy="1292086"/>
          </a:xfrm>
          <a:prstGeom prst="rect">
            <a:avLst/>
          </a:prstGeom>
        </p:spPr>
      </p:pic>
      <p:pic>
        <p:nvPicPr>
          <p:cNvPr id="17" name="Picture 16" descr="A picture containing drawing, clock&#10;&#10;Description automatically generated">
            <a:extLst>
              <a:ext uri="{FF2B5EF4-FFF2-40B4-BE49-F238E27FC236}">
                <a16:creationId xmlns="" xmlns:a16="http://schemas.microsoft.com/office/drawing/2014/main" id="{214CB3E2-D69C-465F-9274-94DD9F7A40D1}"/>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0142432" y="1999333"/>
            <a:ext cx="1495005" cy="1200564"/>
          </a:xfrm>
          <a:prstGeom prst="rect">
            <a:avLst/>
          </a:prstGeom>
        </p:spPr>
      </p:pic>
      <p:pic>
        <p:nvPicPr>
          <p:cNvPr id="19" name="Picture 18" descr="A picture containing knife&#10;&#10;Description automatically generated">
            <a:extLst>
              <a:ext uri="{FF2B5EF4-FFF2-40B4-BE49-F238E27FC236}">
                <a16:creationId xmlns="" xmlns:a16="http://schemas.microsoft.com/office/drawing/2014/main" id="{DB9E0C07-F9D8-4F39-B436-40634676167E}"/>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7307488" y="5026251"/>
            <a:ext cx="2617615" cy="1143001"/>
          </a:xfrm>
          <a:prstGeom prst="rect">
            <a:avLst/>
          </a:prstGeom>
        </p:spPr>
      </p:pic>
      <p:pic>
        <p:nvPicPr>
          <p:cNvPr id="16388" name="Picture 4" descr="Traacs FMS - Login">
            <a:extLst>
              <a:ext uri="{FF2B5EF4-FFF2-40B4-BE49-F238E27FC236}">
                <a16:creationId xmlns="" xmlns:a16="http://schemas.microsoft.com/office/drawing/2014/main" id="{15D7A6B2-B9C5-4CC8-87FB-22131B3F629B}"/>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8162978" y="3823617"/>
            <a:ext cx="1762125" cy="626578"/>
          </a:xfrm>
          <a:prstGeom prst="rect">
            <a:avLst/>
          </a:prstGeom>
          <a:noFill/>
          <a:extLst>
            <a:ext uri="{909E8E84-426E-40DD-AFC4-6F175D3DCCD1}">
              <a14:hiddenFill xmlns="" xmlns:a14="http://schemas.microsoft.com/office/drawing/2010/main">
                <a:solidFill>
                  <a:srgbClr val="FFFFFF"/>
                </a:solidFill>
              </a14:hiddenFill>
            </a:ext>
          </a:extLst>
        </p:spPr>
      </p:pic>
      <p:pic>
        <p:nvPicPr>
          <p:cNvPr id="16390" name="Picture 6" descr="Global Innovations - Travel Technology Company | LinkedIn">
            <a:extLst>
              <a:ext uri="{FF2B5EF4-FFF2-40B4-BE49-F238E27FC236}">
                <a16:creationId xmlns="" xmlns:a16="http://schemas.microsoft.com/office/drawing/2014/main" id="{215AF418-AAAF-47BD-8263-715A20B53E87}"/>
              </a:ext>
            </a:extLst>
          </p:cNvPr>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10460416" y="3474139"/>
            <a:ext cx="1089991" cy="1089991"/>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0" descr="A close up of a logo&#10;&#10;Description automatically generated">
            <a:extLst>
              <a:ext uri="{FF2B5EF4-FFF2-40B4-BE49-F238E27FC236}">
                <a16:creationId xmlns="" xmlns:a16="http://schemas.microsoft.com/office/drawing/2014/main" id="{11DF01B8-0647-4736-ADA3-3CF4397B3235}"/>
              </a:ext>
            </a:extLst>
          </p:cNvPr>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6037647" y="3701020"/>
            <a:ext cx="2539682" cy="812698"/>
          </a:xfrm>
          <a:prstGeom prst="rect">
            <a:avLst/>
          </a:prstGeom>
        </p:spPr>
      </p:pic>
      <p:pic>
        <p:nvPicPr>
          <p:cNvPr id="23" name="Picture 22" descr="A picture containing drawing&#10;&#10;Description automatically generated">
            <a:extLst>
              <a:ext uri="{FF2B5EF4-FFF2-40B4-BE49-F238E27FC236}">
                <a16:creationId xmlns="" xmlns:a16="http://schemas.microsoft.com/office/drawing/2014/main" id="{251F9F99-C78F-4CA5-8206-8F4E4149B94F}"/>
              </a:ext>
            </a:extLst>
          </p:cNvPr>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10396329" y="4937589"/>
            <a:ext cx="1218166" cy="1218166"/>
          </a:xfrm>
          <a:prstGeom prst="rect">
            <a:avLst/>
          </a:prstGeom>
        </p:spPr>
      </p:pic>
      <p:pic>
        <p:nvPicPr>
          <p:cNvPr id="52" name="Picture 51">
            <a:extLst>
              <a:ext uri="{FF2B5EF4-FFF2-40B4-BE49-F238E27FC236}">
                <a16:creationId xmlns="" xmlns:a16="http://schemas.microsoft.com/office/drawing/2014/main" id="{A07E84DF-B2B7-4789-993B-7B0E940914CE}"/>
              </a:ext>
            </a:extLst>
          </p:cNvPr>
          <p:cNvPicPr>
            <a:picLocks noChangeAspect="1"/>
          </p:cNvPicPr>
          <p:nvPr/>
        </p:nvPicPr>
        <p:blipFill>
          <a:blip r:embed="rId13"/>
          <a:stretch>
            <a:fillRect/>
          </a:stretch>
        </p:blipFill>
        <p:spPr>
          <a:xfrm>
            <a:off x="72267" y="0"/>
            <a:ext cx="2213040" cy="829128"/>
          </a:xfrm>
          <a:prstGeom prst="rect">
            <a:avLst/>
          </a:prstGeom>
        </p:spPr>
      </p:pic>
      <p:sp>
        <p:nvSpPr>
          <p:cNvPr id="5" name="Rectangle 4">
            <a:extLst>
              <a:ext uri="{FF2B5EF4-FFF2-40B4-BE49-F238E27FC236}">
                <a16:creationId xmlns="" xmlns:a16="http://schemas.microsoft.com/office/drawing/2014/main" id="{EE3E4F7D-DE1F-4C62-9CDB-CAA6DDDE8818}"/>
              </a:ext>
            </a:extLst>
          </p:cNvPr>
          <p:cNvSpPr/>
          <p:nvPr/>
        </p:nvSpPr>
        <p:spPr>
          <a:xfrm>
            <a:off x="410635" y="1780737"/>
            <a:ext cx="4708340" cy="584775"/>
          </a:xfrm>
          <a:prstGeom prst="rect">
            <a:avLst/>
          </a:prstGeom>
        </p:spPr>
        <p:txBody>
          <a:bodyPr wrap="none">
            <a:spAutoFit/>
          </a:bodyPr>
          <a:lstStyle/>
          <a:p>
            <a:r>
              <a:rPr lang="en-US" sz="3200" dirty="0">
                <a:solidFill>
                  <a:schemeClr val="bg1"/>
                </a:solidFill>
                <a:latin typeface="Arial" panose="020B0604020202020204" pitchFamily="34" charset="0"/>
                <a:cs typeface="Arial" panose="020B0604020202020204" pitchFamily="34" charset="0"/>
              </a:rPr>
              <a:t>Our Technology Partners</a:t>
            </a:r>
          </a:p>
        </p:txBody>
      </p:sp>
      <p:cxnSp>
        <p:nvCxnSpPr>
          <p:cNvPr id="7" name="Straight Connector 6">
            <a:extLst>
              <a:ext uri="{FF2B5EF4-FFF2-40B4-BE49-F238E27FC236}">
                <a16:creationId xmlns="" xmlns:a16="http://schemas.microsoft.com/office/drawing/2014/main" id="{05DDA8C5-098D-4B34-B47F-7D52D98ABF72}"/>
              </a:ext>
            </a:extLst>
          </p:cNvPr>
          <p:cNvCxnSpPr/>
          <p:nvPr/>
        </p:nvCxnSpPr>
        <p:spPr>
          <a:xfrm>
            <a:off x="438150" y="2570300"/>
            <a:ext cx="478549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217220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B432D73-5C38-474F-AF96-A3228731BF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 xmlns:a16="http://schemas.microsoft.com/office/drawing/2014/main" id="{ACF36CDA-D1A6-4391-8CA4-23399B19DFB0}"/>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rcRect/>
          <a:stretch/>
        </p:blipFill>
        <p:spPr>
          <a:xfrm>
            <a:off x="0" y="0"/>
            <a:ext cx="12192000" cy="6858000"/>
          </a:xfrm>
          <a:prstGeom prst="rect">
            <a:avLst/>
          </a:prstGeom>
        </p:spPr>
      </p:pic>
      <p:pic>
        <p:nvPicPr>
          <p:cNvPr id="13" name="Picture 12">
            <a:extLst>
              <a:ext uri="{FF2B5EF4-FFF2-40B4-BE49-F238E27FC236}">
                <a16:creationId xmlns="" xmlns:a16="http://schemas.microsoft.com/office/drawing/2014/main" id="{F1A92F94-17E1-4221-80CA-87532159F197}"/>
              </a:ext>
            </a:extLst>
          </p:cNvPr>
          <p:cNvPicPr>
            <a:picLocks noChangeAspect="1"/>
          </p:cNvPicPr>
          <p:nvPr/>
        </p:nvPicPr>
        <p:blipFill>
          <a:blip r:embed="rId3"/>
          <a:stretch>
            <a:fillRect/>
          </a:stretch>
        </p:blipFill>
        <p:spPr>
          <a:xfrm>
            <a:off x="72267" y="0"/>
            <a:ext cx="2213040" cy="829128"/>
          </a:xfrm>
          <a:prstGeom prst="rect">
            <a:avLst/>
          </a:prstGeom>
        </p:spPr>
      </p:pic>
    </p:spTree>
    <p:extLst>
      <p:ext uri="{BB962C8B-B14F-4D97-AF65-F5344CB8AC3E}">
        <p14:creationId xmlns="" xmlns:p14="http://schemas.microsoft.com/office/powerpoint/2010/main" val="1139334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 xmlns:a16="http://schemas.microsoft.com/office/drawing/2014/main" id="{A169D286-F4D7-4C8B-A6BD-D05384C7F1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6">
            <a:extLst>
              <a:ext uri="{FF2B5EF4-FFF2-40B4-BE49-F238E27FC236}">
                <a16:creationId xmlns="" xmlns:a16="http://schemas.microsoft.com/office/drawing/2014/main" id="{39E8235E-135E-4261-8F54-2B316E493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 xmlns:a16="http://schemas.microsoft.com/office/drawing/2014/main" id="{D4ED8EC3-4D57-4620-93CE-4E6661F09A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Shape 31">
            <a:extLst>
              <a:ext uri="{FF2B5EF4-FFF2-40B4-BE49-F238E27FC236}">
                <a16:creationId xmlns="" xmlns:a16="http://schemas.microsoft.com/office/drawing/2014/main" id="{83BCB34A-2F40-4F41-8488-A134C1C155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 xmlns:a16="http://schemas.microsoft.com/office/drawing/2014/main" id="{F78382DC-4207-465E-B379-1E16448AA2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descr="A picture containing drawing&#10;&#10;Description automatically generated">
            <a:extLst>
              <a:ext uri="{FF2B5EF4-FFF2-40B4-BE49-F238E27FC236}">
                <a16:creationId xmlns="" xmlns:a16="http://schemas.microsoft.com/office/drawing/2014/main" id="{CE1DAD25-6CBE-48F2-BAF1-7D04E309BEF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11512" y="2339880"/>
            <a:ext cx="3378355" cy="1266882"/>
          </a:xfrm>
          <a:prstGeom prst="rect">
            <a:avLst/>
          </a:prstGeom>
        </p:spPr>
      </p:pic>
      <p:sp>
        <p:nvSpPr>
          <p:cNvPr id="5" name="TextBox 4">
            <a:extLst>
              <a:ext uri="{FF2B5EF4-FFF2-40B4-BE49-F238E27FC236}">
                <a16:creationId xmlns="" xmlns:a16="http://schemas.microsoft.com/office/drawing/2014/main" id="{C638F0F9-67D4-4999-A903-3AEBFA9C3886}"/>
              </a:ext>
            </a:extLst>
          </p:cNvPr>
          <p:cNvSpPr txBox="1"/>
          <p:nvPr/>
        </p:nvSpPr>
        <p:spPr>
          <a:xfrm>
            <a:off x="6605683" y="1462120"/>
            <a:ext cx="3482751" cy="584775"/>
          </a:xfrm>
          <a:prstGeom prst="rect">
            <a:avLst/>
          </a:prstGeom>
          <a:noFill/>
        </p:spPr>
        <p:txBody>
          <a:bodyPr wrap="square" rtlCol="0">
            <a:spAutoFit/>
          </a:bodyPr>
          <a:lstStyle/>
          <a:p>
            <a:r>
              <a:rPr lang="en-IN" sz="3200" dirty="0">
                <a:solidFill>
                  <a:schemeClr val="bg1"/>
                </a:solidFill>
                <a:latin typeface="Arial" panose="020B0604020202020204" pitchFamily="34" charset="0"/>
                <a:cs typeface="Arial" panose="020B0604020202020204" pitchFamily="34" charset="0"/>
              </a:rPr>
              <a:t>FOLLOW US ON</a:t>
            </a:r>
          </a:p>
        </p:txBody>
      </p:sp>
      <p:pic>
        <p:nvPicPr>
          <p:cNvPr id="7" name="Picture 6" descr="A picture containing ball, room, table&#10;&#10;Description automatically generated">
            <a:extLst>
              <a:ext uri="{FF2B5EF4-FFF2-40B4-BE49-F238E27FC236}">
                <a16:creationId xmlns="" xmlns:a16="http://schemas.microsoft.com/office/drawing/2014/main" id="{765BCDC3-A33D-44E4-BD1C-9D6A1E682267}"/>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344573" y="2275699"/>
            <a:ext cx="2808591" cy="3510738"/>
          </a:xfrm>
          <a:prstGeom prst="rect">
            <a:avLst/>
          </a:prstGeom>
        </p:spPr>
      </p:pic>
      <p:sp>
        <p:nvSpPr>
          <p:cNvPr id="8" name="TextBox 7">
            <a:extLst>
              <a:ext uri="{FF2B5EF4-FFF2-40B4-BE49-F238E27FC236}">
                <a16:creationId xmlns="" xmlns:a16="http://schemas.microsoft.com/office/drawing/2014/main" id="{A3D5A8C0-456A-41B1-A1A4-E4D74358988F}"/>
              </a:ext>
            </a:extLst>
          </p:cNvPr>
          <p:cNvSpPr txBox="1"/>
          <p:nvPr/>
        </p:nvSpPr>
        <p:spPr>
          <a:xfrm>
            <a:off x="7748868" y="2507730"/>
            <a:ext cx="1359155" cy="369332"/>
          </a:xfrm>
          <a:prstGeom prst="rect">
            <a:avLst/>
          </a:prstGeom>
          <a:noFill/>
        </p:spPr>
        <p:txBody>
          <a:bodyPr wrap="none" rtlCol="0">
            <a:spAutoFit/>
          </a:bodyPr>
          <a:lstStyle/>
          <a:p>
            <a:r>
              <a:rPr lang="en-IN" dirty="0" err="1">
                <a:solidFill>
                  <a:schemeClr val="bg1"/>
                </a:solidFill>
              </a:rPr>
              <a:t>ascentia</a:t>
            </a:r>
            <a:r>
              <a:rPr lang="en-IN" dirty="0">
                <a:solidFill>
                  <a:schemeClr val="bg1"/>
                </a:solidFill>
              </a:rPr>
              <a:t> </a:t>
            </a:r>
            <a:r>
              <a:rPr lang="en-IN" dirty="0" err="1">
                <a:solidFill>
                  <a:schemeClr val="bg1"/>
                </a:solidFill>
              </a:rPr>
              <a:t>uae</a:t>
            </a:r>
            <a:endParaRPr lang="en-IN" dirty="0">
              <a:solidFill>
                <a:schemeClr val="bg1"/>
              </a:solidFill>
            </a:endParaRPr>
          </a:p>
        </p:txBody>
      </p:sp>
      <p:sp>
        <p:nvSpPr>
          <p:cNvPr id="16" name="TextBox 15">
            <a:extLst>
              <a:ext uri="{FF2B5EF4-FFF2-40B4-BE49-F238E27FC236}">
                <a16:creationId xmlns="" xmlns:a16="http://schemas.microsoft.com/office/drawing/2014/main" id="{C1CDB437-6D4D-452F-9C3E-D5C38B457078}"/>
              </a:ext>
            </a:extLst>
          </p:cNvPr>
          <p:cNvSpPr txBox="1"/>
          <p:nvPr/>
        </p:nvSpPr>
        <p:spPr>
          <a:xfrm>
            <a:off x="7717975" y="3354728"/>
            <a:ext cx="1359155" cy="369332"/>
          </a:xfrm>
          <a:prstGeom prst="rect">
            <a:avLst/>
          </a:prstGeom>
          <a:noFill/>
        </p:spPr>
        <p:txBody>
          <a:bodyPr wrap="none" rtlCol="0">
            <a:spAutoFit/>
          </a:bodyPr>
          <a:lstStyle/>
          <a:p>
            <a:r>
              <a:rPr lang="en-IN" dirty="0" err="1">
                <a:solidFill>
                  <a:schemeClr val="bg1"/>
                </a:solidFill>
              </a:rPr>
              <a:t>ascentia</a:t>
            </a:r>
            <a:r>
              <a:rPr lang="en-IN" dirty="0">
                <a:solidFill>
                  <a:schemeClr val="bg1"/>
                </a:solidFill>
              </a:rPr>
              <a:t> </a:t>
            </a:r>
            <a:r>
              <a:rPr lang="en-IN" dirty="0" err="1">
                <a:solidFill>
                  <a:schemeClr val="bg1"/>
                </a:solidFill>
              </a:rPr>
              <a:t>uae</a:t>
            </a:r>
            <a:endParaRPr lang="en-IN" dirty="0">
              <a:solidFill>
                <a:schemeClr val="bg1"/>
              </a:solidFill>
            </a:endParaRPr>
          </a:p>
        </p:txBody>
      </p:sp>
      <p:sp>
        <p:nvSpPr>
          <p:cNvPr id="18" name="TextBox 17">
            <a:extLst>
              <a:ext uri="{FF2B5EF4-FFF2-40B4-BE49-F238E27FC236}">
                <a16:creationId xmlns="" xmlns:a16="http://schemas.microsoft.com/office/drawing/2014/main" id="{3CD4C355-CAE5-4B31-BDA6-2E78258B2061}"/>
              </a:ext>
            </a:extLst>
          </p:cNvPr>
          <p:cNvSpPr txBox="1"/>
          <p:nvPr/>
        </p:nvSpPr>
        <p:spPr>
          <a:xfrm>
            <a:off x="7760308" y="4271014"/>
            <a:ext cx="1359155" cy="369332"/>
          </a:xfrm>
          <a:prstGeom prst="rect">
            <a:avLst/>
          </a:prstGeom>
          <a:noFill/>
        </p:spPr>
        <p:txBody>
          <a:bodyPr wrap="none" rtlCol="0">
            <a:spAutoFit/>
          </a:bodyPr>
          <a:lstStyle/>
          <a:p>
            <a:r>
              <a:rPr lang="en-IN" dirty="0" err="1">
                <a:solidFill>
                  <a:schemeClr val="bg1"/>
                </a:solidFill>
              </a:rPr>
              <a:t>ascentia</a:t>
            </a:r>
            <a:r>
              <a:rPr lang="en-IN" dirty="0">
                <a:solidFill>
                  <a:schemeClr val="bg1"/>
                </a:solidFill>
              </a:rPr>
              <a:t> </a:t>
            </a:r>
            <a:r>
              <a:rPr lang="en-IN" dirty="0" err="1">
                <a:solidFill>
                  <a:schemeClr val="bg1"/>
                </a:solidFill>
              </a:rPr>
              <a:t>uae</a:t>
            </a:r>
            <a:endParaRPr lang="en-IN" dirty="0">
              <a:solidFill>
                <a:schemeClr val="bg1"/>
              </a:solidFill>
            </a:endParaRPr>
          </a:p>
        </p:txBody>
      </p:sp>
      <p:sp>
        <p:nvSpPr>
          <p:cNvPr id="19" name="TextBox 18">
            <a:extLst>
              <a:ext uri="{FF2B5EF4-FFF2-40B4-BE49-F238E27FC236}">
                <a16:creationId xmlns="" xmlns:a16="http://schemas.microsoft.com/office/drawing/2014/main" id="{CD1AD6FC-2CA3-49D3-B432-9BB70862D606}"/>
              </a:ext>
            </a:extLst>
          </p:cNvPr>
          <p:cNvSpPr txBox="1"/>
          <p:nvPr/>
        </p:nvSpPr>
        <p:spPr>
          <a:xfrm>
            <a:off x="7754253" y="5126479"/>
            <a:ext cx="1717906" cy="369332"/>
          </a:xfrm>
          <a:prstGeom prst="rect">
            <a:avLst/>
          </a:prstGeom>
          <a:noFill/>
        </p:spPr>
        <p:txBody>
          <a:bodyPr wrap="none" rtlCol="0">
            <a:spAutoFit/>
          </a:bodyPr>
          <a:lstStyle/>
          <a:p>
            <a:r>
              <a:rPr lang="en-IN" dirty="0">
                <a:solidFill>
                  <a:schemeClr val="bg1"/>
                </a:solidFill>
              </a:rPr>
              <a:t>ascentiame.com</a:t>
            </a:r>
          </a:p>
        </p:txBody>
      </p:sp>
    </p:spTree>
    <p:extLst>
      <p:ext uri="{BB962C8B-B14F-4D97-AF65-F5344CB8AC3E}">
        <p14:creationId xmlns="" xmlns:p14="http://schemas.microsoft.com/office/powerpoint/2010/main" val="1791718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32" name="Straight Connector 31">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 xmlns:a16="http://schemas.microsoft.com/office/drawing/2014/main" id="{FFD5D4B1-E8A6-4B4E-A107-51DFCC08F640}"/>
              </a:ext>
            </a:extLst>
          </p:cNvPr>
          <p:cNvPicPr>
            <a:picLocks noGrp="1" noChangeAspect="1"/>
          </p:cNvPicPr>
          <p:nvPr>
            <p:ph type="pic" sz="quarter" idx="13"/>
          </p:nvPr>
        </p:nvPicPr>
        <p:blipFill>
          <a:blip r:embed="rId3">
            <a:extLst>
              <a:ext uri="{28A0092B-C50C-407E-A947-70E740481C1C}">
                <a14:useLocalDpi xmlns="" xmlns:a14="http://schemas.microsoft.com/office/drawing/2010/main" val="0"/>
              </a:ext>
            </a:extLst>
          </a:blip>
          <a:srcRect/>
          <a:stretch/>
        </p:blipFill>
        <p:spPr>
          <a:xfrm>
            <a:off x="0" y="0"/>
            <a:ext cx="12192000" cy="6830568"/>
          </a:xfrm>
          <a:prstGeom prst="rect">
            <a:avLst/>
          </a:prstGeom>
        </p:spPr>
      </p:pic>
      <p:pic>
        <p:nvPicPr>
          <p:cNvPr id="3" name="Picture 2" descr="A picture containing drawing&#10;&#10;Description automatically generated">
            <a:extLst>
              <a:ext uri="{FF2B5EF4-FFF2-40B4-BE49-F238E27FC236}">
                <a16:creationId xmlns="" xmlns:a16="http://schemas.microsoft.com/office/drawing/2014/main" id="{7CFA8628-0B3C-4A78-8DC9-4625F39531C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3656" y="0"/>
            <a:ext cx="2215042" cy="829559"/>
          </a:xfrm>
          <a:prstGeom prst="rect">
            <a:avLst/>
          </a:prstGeom>
        </p:spPr>
      </p:pic>
      <p:sp>
        <p:nvSpPr>
          <p:cNvPr id="4" name="Title 3"/>
          <p:cNvSpPr>
            <a:spLocks noGrp="1"/>
          </p:cNvSpPr>
          <p:nvPr>
            <p:ph type="title"/>
          </p:nvPr>
        </p:nvSpPr>
        <p:spPr>
          <a:xfrm>
            <a:off x="807396" y="729573"/>
            <a:ext cx="4738475" cy="684447"/>
          </a:xfrm>
        </p:spPr>
        <p:txBody>
          <a:bodyPr vert="horz" lIns="91440" tIns="45720" rIns="91440" bIns="45720" rtlCol="0" anchor="b">
            <a:normAutofit/>
          </a:bodyPr>
          <a:lstStyle/>
          <a:p>
            <a:r>
              <a:rPr lang="en-US" sz="3200" dirty="0">
                <a:solidFill>
                  <a:schemeClr val="bg1"/>
                </a:solidFill>
                <a:latin typeface="Arial" panose="020B0604020202020204" pitchFamily="34" charset="0"/>
                <a:cs typeface="Arial" panose="020B0604020202020204" pitchFamily="34" charset="0"/>
              </a:rPr>
              <a:t>What we do</a:t>
            </a:r>
          </a:p>
        </p:txBody>
      </p:sp>
      <p:sp>
        <p:nvSpPr>
          <p:cNvPr id="5" name="Content Placeholder 4"/>
          <p:cNvSpPr>
            <a:spLocks noGrp="1"/>
          </p:cNvSpPr>
          <p:nvPr>
            <p:ph idx="1"/>
          </p:nvPr>
        </p:nvSpPr>
        <p:spPr>
          <a:xfrm>
            <a:off x="739302" y="1731522"/>
            <a:ext cx="5144663" cy="4596707"/>
          </a:xfrm>
        </p:spPr>
        <p:txBody>
          <a:bodyPr vert="horz" lIns="91440" tIns="45720" rIns="91440" bIns="45720" rtlCol="0">
            <a:noAutofit/>
          </a:bodyPr>
          <a:lstStyle/>
          <a:p>
            <a:pPr marL="0" indent="0" algn="just">
              <a:lnSpc>
                <a:spcPts val="1371"/>
              </a:lnSpc>
              <a:buNone/>
            </a:pPr>
            <a:r>
              <a:rPr lang="en-US" altLang="zh-CN" sz="1400" spc="18" dirty="0">
                <a:solidFill>
                  <a:schemeClr val="bg1"/>
                </a:solidFill>
                <a:latin typeface="Arial" panose="020B0604020202020204" pitchFamily="34" charset="0"/>
                <a:ea typeface="Arial"/>
                <a:cs typeface="Arial" panose="020B0604020202020204" pitchFamily="34" charset="0"/>
              </a:rPr>
              <a:t>In</a:t>
            </a:r>
            <a:r>
              <a:rPr lang="en-US" altLang="zh-CN" sz="1400" spc="-38" dirty="0">
                <a:solidFill>
                  <a:schemeClr val="bg1"/>
                </a:solidFill>
                <a:latin typeface="Arial" panose="020B0604020202020204" pitchFamily="34" charset="0"/>
                <a:ea typeface="Arial"/>
                <a:cs typeface="Arial" panose="020B0604020202020204" pitchFamily="34" charset="0"/>
              </a:rPr>
              <a:t> </a:t>
            </a:r>
            <a:r>
              <a:rPr lang="en-US" altLang="zh-CN" sz="1400" spc="62" dirty="0">
                <a:solidFill>
                  <a:schemeClr val="bg1"/>
                </a:solidFill>
                <a:latin typeface="Arial" panose="020B0604020202020204" pitchFamily="34" charset="0"/>
                <a:ea typeface="Arial"/>
                <a:cs typeface="Arial" panose="020B0604020202020204" pitchFamily="34" charset="0"/>
              </a:rPr>
              <a:t>today</a:t>
            </a:r>
            <a:r>
              <a:rPr lang="en-US" altLang="zh-CN" sz="1400" spc="-57" dirty="0">
                <a:solidFill>
                  <a:schemeClr val="bg1"/>
                </a:solidFill>
                <a:latin typeface="Arial" panose="020B0604020202020204" pitchFamily="34" charset="0"/>
                <a:ea typeface="Arial"/>
                <a:cs typeface="Arial" panose="020B0604020202020204" pitchFamily="34" charset="0"/>
              </a:rPr>
              <a:t>’s</a:t>
            </a:r>
            <a:r>
              <a:rPr lang="en-US" altLang="zh-CN" sz="1400" spc="-20" dirty="0">
                <a:solidFill>
                  <a:schemeClr val="bg1"/>
                </a:solidFill>
                <a:latin typeface="Arial" panose="020B0604020202020204" pitchFamily="34" charset="0"/>
                <a:ea typeface="Arial"/>
                <a:cs typeface="Arial" panose="020B0604020202020204" pitchFamily="34" charset="0"/>
              </a:rPr>
              <a:t> </a:t>
            </a:r>
            <a:r>
              <a:rPr lang="en-US" altLang="zh-CN" sz="1400" spc="48" dirty="0">
                <a:solidFill>
                  <a:schemeClr val="bg1"/>
                </a:solidFill>
                <a:latin typeface="Arial" panose="020B0604020202020204" pitchFamily="34" charset="0"/>
                <a:ea typeface="Arial"/>
                <a:cs typeface="Arial" panose="020B0604020202020204" pitchFamily="34" charset="0"/>
              </a:rPr>
              <a:t>global</a:t>
            </a:r>
            <a:r>
              <a:rPr lang="en-US" altLang="zh-CN" sz="1400" spc="-67" dirty="0">
                <a:solidFill>
                  <a:schemeClr val="bg1"/>
                </a:solidFill>
                <a:latin typeface="Arial" panose="020B0604020202020204" pitchFamily="34" charset="0"/>
                <a:ea typeface="Arial"/>
                <a:cs typeface="Arial" panose="020B0604020202020204" pitchFamily="34" charset="0"/>
              </a:rPr>
              <a:t> </a:t>
            </a:r>
            <a:r>
              <a:rPr lang="en-US" altLang="zh-CN" sz="1400" spc="31" dirty="0">
                <a:solidFill>
                  <a:schemeClr val="bg1"/>
                </a:solidFill>
                <a:latin typeface="Arial" panose="020B0604020202020204" pitchFamily="34" charset="0"/>
                <a:ea typeface="Arial"/>
                <a:cs typeface="Arial" panose="020B0604020202020204" pitchFamily="34" charset="0"/>
              </a:rPr>
              <a:t>marketplace,</a:t>
            </a:r>
            <a:r>
              <a:rPr lang="en-US" altLang="zh-CN" sz="1400" spc="-49" dirty="0">
                <a:solidFill>
                  <a:schemeClr val="bg1"/>
                </a:solidFill>
                <a:latin typeface="Arial" panose="020B0604020202020204" pitchFamily="34" charset="0"/>
                <a:ea typeface="Arial"/>
                <a:cs typeface="Arial" panose="020B0604020202020204" pitchFamily="34" charset="0"/>
              </a:rPr>
              <a:t> </a:t>
            </a:r>
            <a:r>
              <a:rPr lang="en-US" altLang="zh-CN" sz="1400" spc="15" dirty="0">
                <a:solidFill>
                  <a:schemeClr val="bg1"/>
                </a:solidFill>
                <a:latin typeface="Arial" panose="020B0604020202020204" pitchFamily="34" charset="0"/>
                <a:ea typeface="Arial"/>
                <a:cs typeface="Arial" panose="020B0604020202020204" pitchFamily="34" charset="0"/>
              </a:rPr>
              <a:t>business</a:t>
            </a:r>
            <a:r>
              <a:rPr lang="en-US" altLang="zh-CN" sz="1400" spc="-31" dirty="0">
                <a:solidFill>
                  <a:schemeClr val="bg1"/>
                </a:solidFill>
                <a:latin typeface="Arial" panose="020B0604020202020204" pitchFamily="34" charset="0"/>
                <a:ea typeface="Arial"/>
                <a:cs typeface="Arial" panose="020B0604020202020204" pitchFamily="34" charset="0"/>
              </a:rPr>
              <a:t> </a:t>
            </a:r>
            <a:r>
              <a:rPr lang="en-US" altLang="zh-CN" sz="1400" spc="9" dirty="0">
                <a:solidFill>
                  <a:schemeClr val="bg1"/>
                </a:solidFill>
                <a:latin typeface="Arial" panose="020B0604020202020204" pitchFamily="34" charset="0"/>
                <a:ea typeface="Arial"/>
                <a:cs typeface="Arial" panose="020B0604020202020204" pitchFamily="34" charset="0"/>
              </a:rPr>
              <a:t>success</a:t>
            </a:r>
            <a:r>
              <a:rPr lang="en-US" altLang="zh-CN" sz="1400" spc="-30" dirty="0">
                <a:solidFill>
                  <a:schemeClr val="bg1"/>
                </a:solidFill>
                <a:latin typeface="Arial" panose="020B0604020202020204" pitchFamily="34" charset="0"/>
                <a:ea typeface="Arial"/>
                <a:cs typeface="Arial" panose="020B0604020202020204" pitchFamily="34" charset="0"/>
              </a:rPr>
              <a:t> </a:t>
            </a:r>
            <a:r>
              <a:rPr lang="en-US" altLang="zh-CN" sz="1400" spc="29" dirty="0">
                <a:solidFill>
                  <a:schemeClr val="bg1"/>
                </a:solidFill>
                <a:latin typeface="Arial" panose="020B0604020202020204" pitchFamily="34" charset="0"/>
                <a:ea typeface="Arial"/>
                <a:cs typeface="Arial" panose="020B0604020202020204" pitchFamily="34" charset="0"/>
              </a:rPr>
              <a:t>increasingly</a:t>
            </a:r>
            <a:r>
              <a:rPr lang="en-US" altLang="zh-CN" sz="1400" spc="-44" dirty="0">
                <a:solidFill>
                  <a:schemeClr val="bg1"/>
                </a:solidFill>
                <a:latin typeface="Arial" panose="020B0604020202020204" pitchFamily="34" charset="0"/>
                <a:ea typeface="Arial"/>
                <a:cs typeface="Arial" panose="020B0604020202020204" pitchFamily="34" charset="0"/>
              </a:rPr>
              <a:t> </a:t>
            </a:r>
            <a:r>
              <a:rPr lang="en-US" altLang="zh-CN" sz="1400" spc="25" dirty="0">
                <a:solidFill>
                  <a:schemeClr val="bg1"/>
                </a:solidFill>
                <a:latin typeface="Arial" panose="020B0604020202020204" pitchFamily="34" charset="0"/>
                <a:ea typeface="Arial"/>
                <a:cs typeface="Arial" panose="020B0604020202020204" pitchFamily="34" charset="0"/>
              </a:rPr>
              <a:t>requires</a:t>
            </a:r>
            <a:r>
              <a:rPr lang="en-US" altLang="zh-CN" sz="1400" spc="-43" dirty="0">
                <a:solidFill>
                  <a:schemeClr val="bg1"/>
                </a:solidFill>
                <a:latin typeface="Arial" panose="020B0604020202020204" pitchFamily="34" charset="0"/>
                <a:ea typeface="Arial"/>
                <a:cs typeface="Arial" panose="020B0604020202020204" pitchFamily="34" charset="0"/>
              </a:rPr>
              <a:t> </a:t>
            </a:r>
            <a:r>
              <a:rPr lang="en-US" altLang="zh-CN" sz="1400" spc="40" dirty="0">
                <a:solidFill>
                  <a:schemeClr val="bg1"/>
                </a:solidFill>
                <a:latin typeface="Arial" panose="020B0604020202020204" pitchFamily="34" charset="0"/>
                <a:ea typeface="Arial"/>
                <a:cs typeface="Arial" panose="020B0604020202020204" pitchFamily="34" charset="0"/>
              </a:rPr>
              <a:t>active </a:t>
            </a:r>
            <a:r>
              <a:rPr lang="en-US" altLang="zh-CN" sz="1400" spc="55" dirty="0">
                <a:solidFill>
                  <a:schemeClr val="bg1"/>
                </a:solidFill>
                <a:latin typeface="Arial" panose="020B0604020202020204" pitchFamily="34" charset="0"/>
                <a:ea typeface="Arial"/>
                <a:cs typeface="Arial" panose="020B0604020202020204" pitchFamily="34" charset="0"/>
              </a:rPr>
              <a:t>trading</a:t>
            </a:r>
            <a:r>
              <a:rPr lang="en-US" altLang="zh-CN" sz="1400" spc="-72" dirty="0">
                <a:solidFill>
                  <a:schemeClr val="bg1"/>
                </a:solidFill>
                <a:latin typeface="Arial" panose="020B0604020202020204" pitchFamily="34" charset="0"/>
                <a:ea typeface="Arial"/>
                <a:cs typeface="Arial" panose="020B0604020202020204" pitchFamily="34" charset="0"/>
              </a:rPr>
              <a:t> </a:t>
            </a:r>
            <a:r>
              <a:rPr lang="en-US" altLang="zh-CN" sz="1400" spc="51" dirty="0">
                <a:solidFill>
                  <a:schemeClr val="bg1"/>
                </a:solidFill>
                <a:latin typeface="Arial" panose="020B0604020202020204" pitchFamily="34" charset="0"/>
                <a:ea typeface="Arial"/>
                <a:cs typeface="Arial" panose="020B0604020202020204" pitchFamily="34" charset="0"/>
              </a:rPr>
              <a:t>participation</a:t>
            </a:r>
            <a:r>
              <a:rPr lang="en-US" altLang="zh-CN" sz="1400" spc="-74" dirty="0">
                <a:solidFill>
                  <a:schemeClr val="bg1"/>
                </a:solidFill>
                <a:latin typeface="Arial" panose="020B0604020202020204" pitchFamily="34" charset="0"/>
                <a:ea typeface="Arial"/>
                <a:cs typeface="Arial" panose="020B0604020202020204" pitchFamily="34" charset="0"/>
              </a:rPr>
              <a:t> </a:t>
            </a:r>
            <a:r>
              <a:rPr lang="en-US" altLang="zh-CN" sz="1400" spc="35" dirty="0">
                <a:solidFill>
                  <a:schemeClr val="bg1"/>
                </a:solidFill>
                <a:latin typeface="Arial" panose="020B0604020202020204" pitchFamily="34" charset="0"/>
                <a:ea typeface="Arial"/>
                <a:cs typeface="Arial" panose="020B0604020202020204" pitchFamily="34" charset="0"/>
              </a:rPr>
              <a:t>in</a:t>
            </a:r>
            <a:r>
              <a:rPr lang="en-US" altLang="zh-CN" sz="1400" spc="-55" dirty="0">
                <a:solidFill>
                  <a:schemeClr val="bg1"/>
                </a:solidFill>
                <a:latin typeface="Arial" panose="020B0604020202020204" pitchFamily="34" charset="0"/>
                <a:ea typeface="Arial"/>
                <a:cs typeface="Arial" panose="020B0604020202020204" pitchFamily="34" charset="0"/>
              </a:rPr>
              <a:t> </a:t>
            </a:r>
            <a:r>
              <a:rPr lang="en-US" altLang="zh-CN" sz="1400" spc="46" dirty="0">
                <a:solidFill>
                  <a:schemeClr val="bg1"/>
                </a:solidFill>
                <a:latin typeface="Arial" panose="020B0604020202020204" pitchFamily="34" charset="0"/>
                <a:ea typeface="Arial"/>
                <a:cs typeface="Arial" panose="020B0604020202020204" pitchFamily="34" charset="0"/>
              </a:rPr>
              <a:t>foreign</a:t>
            </a:r>
            <a:r>
              <a:rPr lang="en-US" altLang="zh-CN" sz="1400" spc="-64" dirty="0">
                <a:solidFill>
                  <a:schemeClr val="bg1"/>
                </a:solidFill>
                <a:latin typeface="Arial" panose="020B0604020202020204" pitchFamily="34" charset="0"/>
                <a:ea typeface="Arial"/>
                <a:cs typeface="Arial" panose="020B0604020202020204" pitchFamily="34" charset="0"/>
              </a:rPr>
              <a:t> </a:t>
            </a:r>
            <a:r>
              <a:rPr lang="en-US" altLang="zh-CN" sz="1400" spc="27" dirty="0">
                <a:solidFill>
                  <a:schemeClr val="bg1"/>
                </a:solidFill>
                <a:latin typeface="Arial" panose="020B0604020202020204" pitchFamily="34" charset="0"/>
                <a:ea typeface="Arial"/>
                <a:cs typeface="Arial" panose="020B0604020202020204" pitchFamily="34" charset="0"/>
              </a:rPr>
              <a:t>markets.</a:t>
            </a:r>
            <a:r>
              <a:rPr lang="en-US" altLang="zh-CN" sz="1400" spc="-48" dirty="0">
                <a:solidFill>
                  <a:schemeClr val="bg1"/>
                </a:solidFill>
                <a:latin typeface="Arial" panose="020B0604020202020204" pitchFamily="34" charset="0"/>
                <a:ea typeface="Arial"/>
                <a:cs typeface="Arial" panose="020B0604020202020204" pitchFamily="34" charset="0"/>
              </a:rPr>
              <a:t> </a:t>
            </a:r>
            <a:r>
              <a:rPr lang="en-US" altLang="zh-CN" sz="1400" spc="47" dirty="0">
                <a:solidFill>
                  <a:schemeClr val="bg1"/>
                </a:solidFill>
                <a:latin typeface="Arial" panose="020B0604020202020204" pitchFamily="34" charset="0"/>
                <a:ea typeface="Arial"/>
                <a:cs typeface="Arial" panose="020B0604020202020204" pitchFamily="34" charset="0"/>
              </a:rPr>
              <a:t>Emerging</a:t>
            </a:r>
            <a:r>
              <a:rPr lang="en-US" altLang="zh-CN" sz="1400" spc="-68" dirty="0">
                <a:solidFill>
                  <a:schemeClr val="bg1"/>
                </a:solidFill>
                <a:latin typeface="Arial" panose="020B0604020202020204" pitchFamily="34" charset="0"/>
                <a:ea typeface="Arial"/>
                <a:cs typeface="Arial" panose="020B0604020202020204" pitchFamily="34" charset="0"/>
              </a:rPr>
              <a:t> </a:t>
            </a:r>
            <a:r>
              <a:rPr lang="en-US" altLang="zh-CN" sz="1400" spc="40" dirty="0">
                <a:solidFill>
                  <a:schemeClr val="bg1"/>
                </a:solidFill>
                <a:latin typeface="Arial" panose="020B0604020202020204" pitchFamily="34" charset="0"/>
                <a:ea typeface="Arial"/>
                <a:cs typeface="Arial" panose="020B0604020202020204" pitchFamily="34" charset="0"/>
              </a:rPr>
              <a:t>companies</a:t>
            </a:r>
            <a:r>
              <a:rPr lang="en-US" altLang="zh-CN" sz="1400" spc="-61" dirty="0">
                <a:solidFill>
                  <a:schemeClr val="bg1"/>
                </a:solidFill>
                <a:latin typeface="Arial" panose="020B0604020202020204" pitchFamily="34" charset="0"/>
                <a:ea typeface="Arial"/>
                <a:cs typeface="Arial" panose="020B0604020202020204" pitchFamily="34" charset="0"/>
              </a:rPr>
              <a:t> </a:t>
            </a:r>
            <a:r>
              <a:rPr lang="en-US" altLang="zh-CN" sz="1400" spc="50" dirty="0">
                <a:solidFill>
                  <a:schemeClr val="bg1"/>
                </a:solidFill>
                <a:latin typeface="Arial" panose="020B0604020202020204" pitchFamily="34" charset="0"/>
                <a:ea typeface="Arial"/>
                <a:cs typeface="Arial" panose="020B0604020202020204" pitchFamily="34" charset="0"/>
              </a:rPr>
              <a:t>typically</a:t>
            </a:r>
            <a:r>
              <a:rPr lang="en-US" altLang="zh-CN" sz="1400" spc="-69" dirty="0">
                <a:solidFill>
                  <a:schemeClr val="bg1"/>
                </a:solidFill>
                <a:latin typeface="Arial" panose="020B0604020202020204" pitchFamily="34" charset="0"/>
                <a:ea typeface="Arial"/>
                <a:cs typeface="Arial" panose="020B0604020202020204" pitchFamily="34" charset="0"/>
              </a:rPr>
              <a:t> </a:t>
            </a:r>
            <a:r>
              <a:rPr lang="en-US" altLang="zh-CN" sz="1400" spc="45" dirty="0">
                <a:solidFill>
                  <a:schemeClr val="bg1"/>
                </a:solidFill>
                <a:latin typeface="Arial" panose="020B0604020202020204" pitchFamily="34" charset="0"/>
                <a:ea typeface="Arial"/>
                <a:cs typeface="Arial" panose="020B0604020202020204" pitchFamily="34" charset="0"/>
              </a:rPr>
              <a:t>operate </a:t>
            </a:r>
            <a:r>
              <a:rPr lang="en-US" altLang="zh-CN" sz="1400" spc="35" dirty="0">
                <a:solidFill>
                  <a:schemeClr val="bg1"/>
                </a:solidFill>
                <a:latin typeface="Arial" panose="020B0604020202020204" pitchFamily="34" charset="0"/>
                <a:ea typeface="Arial"/>
                <a:cs typeface="Arial" panose="020B0604020202020204" pitchFamily="34" charset="0"/>
              </a:rPr>
              <a:t>in</a:t>
            </a:r>
            <a:r>
              <a:rPr lang="en-US" altLang="zh-CN" sz="1400" spc="-55" dirty="0">
                <a:solidFill>
                  <a:schemeClr val="bg1"/>
                </a:solidFill>
                <a:latin typeface="Arial" panose="020B0604020202020204" pitchFamily="34" charset="0"/>
                <a:ea typeface="Arial"/>
                <a:cs typeface="Arial" panose="020B0604020202020204" pitchFamily="34" charset="0"/>
              </a:rPr>
              <a:t> </a:t>
            </a:r>
            <a:r>
              <a:rPr lang="en-US" altLang="zh-CN" sz="1400" spc="45" dirty="0">
                <a:solidFill>
                  <a:schemeClr val="bg1"/>
                </a:solidFill>
                <a:latin typeface="Arial" panose="020B0604020202020204" pitchFamily="34" charset="0"/>
                <a:ea typeface="Arial"/>
                <a:cs typeface="Arial" panose="020B0604020202020204" pitchFamily="34" charset="0"/>
              </a:rPr>
              <a:t>rapidly</a:t>
            </a:r>
            <a:r>
              <a:rPr lang="en-US" altLang="zh-CN" sz="1400" spc="-63" dirty="0">
                <a:solidFill>
                  <a:schemeClr val="bg1"/>
                </a:solidFill>
                <a:latin typeface="Arial" panose="020B0604020202020204" pitchFamily="34" charset="0"/>
                <a:ea typeface="Arial"/>
                <a:cs typeface="Arial" panose="020B0604020202020204" pitchFamily="34" charset="0"/>
              </a:rPr>
              <a:t> </a:t>
            </a:r>
            <a:r>
              <a:rPr lang="en-US" altLang="zh-CN" sz="1400" spc="40" dirty="0">
                <a:solidFill>
                  <a:schemeClr val="bg1"/>
                </a:solidFill>
                <a:latin typeface="Arial" panose="020B0604020202020204" pitchFamily="34" charset="0"/>
                <a:ea typeface="Arial"/>
                <a:cs typeface="Arial" panose="020B0604020202020204" pitchFamily="34" charset="0"/>
              </a:rPr>
              <a:t>evolving</a:t>
            </a:r>
            <a:r>
              <a:rPr lang="en-US" altLang="zh-CN" sz="1400" spc="-56" dirty="0">
                <a:solidFill>
                  <a:schemeClr val="bg1"/>
                </a:solidFill>
                <a:latin typeface="Arial" panose="020B0604020202020204" pitchFamily="34" charset="0"/>
                <a:ea typeface="Arial"/>
                <a:cs typeface="Arial" panose="020B0604020202020204" pitchFamily="34" charset="0"/>
              </a:rPr>
              <a:t> </a:t>
            </a:r>
            <a:r>
              <a:rPr lang="en-US" altLang="zh-CN" sz="1400" spc="32" dirty="0">
                <a:solidFill>
                  <a:schemeClr val="bg1"/>
                </a:solidFill>
                <a:latin typeface="Arial" panose="020B0604020202020204" pitchFamily="34" charset="0"/>
                <a:ea typeface="Arial"/>
                <a:cs typeface="Arial" panose="020B0604020202020204" pitchFamily="34" charset="0"/>
              </a:rPr>
              <a:t>industries</a:t>
            </a:r>
            <a:r>
              <a:rPr lang="en-US" altLang="zh-CN" sz="1400" spc="-52" dirty="0">
                <a:solidFill>
                  <a:schemeClr val="bg1"/>
                </a:solidFill>
                <a:latin typeface="Arial" panose="020B0604020202020204" pitchFamily="34" charset="0"/>
                <a:ea typeface="Arial"/>
                <a:cs typeface="Arial" panose="020B0604020202020204" pitchFamily="34" charset="0"/>
              </a:rPr>
              <a:t> </a:t>
            </a:r>
            <a:r>
              <a:rPr lang="en-US" altLang="zh-CN" sz="1400" spc="47" dirty="0">
                <a:solidFill>
                  <a:schemeClr val="bg1"/>
                </a:solidFill>
                <a:latin typeface="Arial" panose="020B0604020202020204" pitchFamily="34" charset="0"/>
                <a:ea typeface="Arial"/>
                <a:cs typeface="Arial" panose="020B0604020202020204" pitchFamily="34" charset="0"/>
              </a:rPr>
              <a:t>where</a:t>
            </a:r>
            <a:r>
              <a:rPr lang="en-US" altLang="zh-CN" sz="1400" spc="-68" dirty="0">
                <a:solidFill>
                  <a:schemeClr val="bg1"/>
                </a:solidFill>
                <a:latin typeface="Arial" panose="020B0604020202020204" pitchFamily="34" charset="0"/>
                <a:ea typeface="Arial"/>
                <a:cs typeface="Arial" panose="020B0604020202020204" pitchFamily="34" charset="0"/>
              </a:rPr>
              <a:t> </a:t>
            </a:r>
            <a:r>
              <a:rPr lang="en-US" altLang="zh-CN" sz="1400" spc="22" dirty="0">
                <a:solidFill>
                  <a:schemeClr val="bg1"/>
                </a:solidFill>
                <a:latin typeface="Arial" panose="020B0604020202020204" pitchFamily="34" charset="0"/>
                <a:ea typeface="Arial"/>
                <a:cs typeface="Arial" panose="020B0604020202020204" pitchFamily="34" charset="0"/>
              </a:rPr>
              <a:t>expertise,</a:t>
            </a:r>
            <a:r>
              <a:rPr lang="en-US" altLang="zh-CN" sz="1400" spc="-41" dirty="0">
                <a:solidFill>
                  <a:schemeClr val="bg1"/>
                </a:solidFill>
                <a:latin typeface="Arial" panose="020B0604020202020204" pitchFamily="34" charset="0"/>
                <a:ea typeface="Arial"/>
                <a:cs typeface="Arial" panose="020B0604020202020204" pitchFamily="34" charset="0"/>
              </a:rPr>
              <a:t> </a:t>
            </a:r>
            <a:r>
              <a:rPr lang="en-US" altLang="zh-CN" sz="1400" spc="40" dirty="0">
                <a:solidFill>
                  <a:schemeClr val="bg1"/>
                </a:solidFill>
                <a:latin typeface="Arial" panose="020B0604020202020204" pitchFamily="34" charset="0"/>
                <a:ea typeface="Arial"/>
                <a:cs typeface="Arial" panose="020B0604020202020204" pitchFamily="34" charset="0"/>
              </a:rPr>
              <a:t>speed</a:t>
            </a:r>
            <a:r>
              <a:rPr lang="en-US" altLang="zh-CN" sz="1400" spc="-62" dirty="0">
                <a:solidFill>
                  <a:schemeClr val="bg1"/>
                </a:solidFill>
                <a:latin typeface="Arial" panose="020B0604020202020204" pitchFamily="34" charset="0"/>
                <a:ea typeface="Arial"/>
                <a:cs typeface="Arial" panose="020B0604020202020204" pitchFamily="34" charset="0"/>
              </a:rPr>
              <a:t> </a:t>
            </a:r>
            <a:r>
              <a:rPr lang="en-US" altLang="zh-CN" sz="1400" spc="51" dirty="0">
                <a:solidFill>
                  <a:schemeClr val="bg1"/>
                </a:solidFill>
                <a:latin typeface="Arial" panose="020B0604020202020204" pitchFamily="34" charset="0"/>
                <a:ea typeface="Arial"/>
                <a:cs typeface="Arial" panose="020B0604020202020204" pitchFamily="34" charset="0"/>
              </a:rPr>
              <a:t>and</a:t>
            </a:r>
            <a:r>
              <a:rPr lang="en-US" altLang="zh-CN" sz="1400" spc="-72" dirty="0">
                <a:solidFill>
                  <a:schemeClr val="bg1"/>
                </a:solidFill>
                <a:latin typeface="Arial" panose="020B0604020202020204" pitchFamily="34" charset="0"/>
                <a:ea typeface="Arial"/>
                <a:cs typeface="Arial" panose="020B0604020202020204" pitchFamily="34" charset="0"/>
              </a:rPr>
              <a:t> </a:t>
            </a:r>
            <a:r>
              <a:rPr lang="en-US" altLang="zh-CN" sz="1400" spc="31" dirty="0">
                <a:solidFill>
                  <a:schemeClr val="bg1"/>
                </a:solidFill>
                <a:latin typeface="Arial" panose="020B0604020202020204" pitchFamily="34" charset="0"/>
                <a:ea typeface="Arial"/>
                <a:cs typeface="Arial" panose="020B0604020202020204" pitchFamily="34" charset="0"/>
              </a:rPr>
              <a:t>effi</a:t>
            </a:r>
            <a:r>
              <a:rPr lang="en-US" altLang="zh-CN" sz="1400" spc="43" dirty="0">
                <a:solidFill>
                  <a:schemeClr val="bg1"/>
                </a:solidFill>
                <a:latin typeface="Arial" panose="020B0604020202020204" pitchFamily="34" charset="0"/>
                <a:ea typeface="Arial"/>
                <a:cs typeface="Arial" panose="020B0604020202020204" pitchFamily="34" charset="0"/>
              </a:rPr>
              <a:t>ciency</a:t>
            </a:r>
            <a:r>
              <a:rPr lang="en-US" altLang="zh-CN" sz="1400" spc="-62" dirty="0">
                <a:solidFill>
                  <a:schemeClr val="bg1"/>
                </a:solidFill>
                <a:latin typeface="Arial" panose="020B0604020202020204" pitchFamily="34" charset="0"/>
                <a:ea typeface="Arial"/>
                <a:cs typeface="Arial" panose="020B0604020202020204" pitchFamily="34" charset="0"/>
              </a:rPr>
              <a:t> </a:t>
            </a:r>
            <a:r>
              <a:rPr lang="en-US" altLang="zh-CN" sz="1400" spc="17" dirty="0">
                <a:solidFill>
                  <a:schemeClr val="bg1"/>
                </a:solidFill>
                <a:latin typeface="Arial" panose="020B0604020202020204" pitchFamily="34" charset="0"/>
                <a:ea typeface="Arial"/>
                <a:cs typeface="Arial" panose="020B0604020202020204" pitchFamily="34" charset="0"/>
              </a:rPr>
              <a:t>are</a:t>
            </a:r>
            <a:r>
              <a:rPr lang="en-US" altLang="zh-CN" sz="1400" spc="-36" dirty="0">
                <a:solidFill>
                  <a:schemeClr val="bg1"/>
                </a:solidFill>
                <a:latin typeface="Arial" panose="020B0604020202020204" pitchFamily="34" charset="0"/>
                <a:ea typeface="Arial"/>
                <a:cs typeface="Arial" panose="020B0604020202020204" pitchFamily="34" charset="0"/>
              </a:rPr>
              <a:t> </a:t>
            </a:r>
            <a:r>
              <a:rPr lang="en-US" altLang="zh-CN" sz="1400" spc="31" dirty="0">
                <a:solidFill>
                  <a:schemeClr val="bg1"/>
                </a:solidFill>
                <a:latin typeface="Arial" panose="020B0604020202020204" pitchFamily="34" charset="0"/>
                <a:ea typeface="Arial"/>
                <a:cs typeface="Arial" panose="020B0604020202020204" pitchFamily="34" charset="0"/>
              </a:rPr>
              <a:t>rewarded.</a:t>
            </a:r>
          </a:p>
          <a:p>
            <a:pPr marL="0" indent="0" algn="just">
              <a:lnSpc>
                <a:spcPts val="1371"/>
              </a:lnSpc>
              <a:buNone/>
            </a:pPr>
            <a:r>
              <a:rPr lang="en-US" altLang="zh-CN" sz="1400" spc="54" dirty="0">
                <a:solidFill>
                  <a:schemeClr val="bg1"/>
                </a:solidFill>
                <a:latin typeface="Arial" panose="020B0604020202020204" pitchFamily="34" charset="0"/>
                <a:ea typeface="Arial"/>
                <a:cs typeface="Arial" panose="020B0604020202020204" pitchFamily="34" charset="0"/>
              </a:rPr>
              <a:t>Modes</a:t>
            </a:r>
            <a:r>
              <a:rPr lang="en-US" altLang="zh-CN" sz="1400" spc="-29" dirty="0">
                <a:solidFill>
                  <a:schemeClr val="bg1"/>
                </a:solidFill>
                <a:latin typeface="Arial" panose="020B0604020202020204" pitchFamily="34" charset="0"/>
                <a:ea typeface="Arial"/>
                <a:cs typeface="Arial" panose="020B0604020202020204" pitchFamily="34" charset="0"/>
              </a:rPr>
              <a:t> </a:t>
            </a:r>
            <a:r>
              <a:rPr lang="en-US" altLang="zh-CN" sz="1400" spc="92" dirty="0">
                <a:solidFill>
                  <a:schemeClr val="bg1"/>
                </a:solidFill>
                <a:latin typeface="Arial" panose="020B0604020202020204" pitchFamily="34" charset="0"/>
                <a:ea typeface="Arial"/>
                <a:cs typeface="Arial" panose="020B0604020202020204" pitchFamily="34" charset="0"/>
              </a:rPr>
              <a:t>of</a:t>
            </a:r>
            <a:r>
              <a:rPr lang="en-US" altLang="zh-CN" sz="1400" spc="-68" dirty="0">
                <a:solidFill>
                  <a:schemeClr val="bg1"/>
                </a:solidFill>
                <a:latin typeface="Arial" panose="020B0604020202020204" pitchFamily="34" charset="0"/>
                <a:ea typeface="Arial"/>
                <a:cs typeface="Arial" panose="020B0604020202020204" pitchFamily="34" charset="0"/>
              </a:rPr>
              <a:t> </a:t>
            </a:r>
            <a:r>
              <a:rPr lang="en-US" altLang="zh-CN" sz="1400" spc="79" dirty="0">
                <a:solidFill>
                  <a:schemeClr val="bg1"/>
                </a:solidFill>
                <a:latin typeface="Arial" panose="020B0604020202020204" pitchFamily="34" charset="0"/>
                <a:ea typeface="Arial"/>
                <a:cs typeface="Arial" panose="020B0604020202020204" pitchFamily="34" charset="0"/>
              </a:rPr>
              <a:t>entry</a:t>
            </a:r>
            <a:r>
              <a:rPr lang="en-US" altLang="zh-CN" sz="1400" spc="-53" dirty="0">
                <a:solidFill>
                  <a:schemeClr val="bg1"/>
                </a:solidFill>
                <a:latin typeface="Arial" panose="020B0604020202020204" pitchFamily="34" charset="0"/>
                <a:ea typeface="Arial"/>
                <a:cs typeface="Arial" panose="020B0604020202020204" pitchFamily="34" charset="0"/>
              </a:rPr>
              <a:t> </a:t>
            </a:r>
            <a:r>
              <a:rPr lang="en-US" altLang="zh-CN" sz="1400" spc="74" dirty="0">
                <a:solidFill>
                  <a:schemeClr val="bg1"/>
                </a:solidFill>
                <a:latin typeface="Arial" panose="020B0604020202020204" pitchFamily="34" charset="0"/>
                <a:ea typeface="Arial"/>
                <a:cs typeface="Arial" panose="020B0604020202020204" pitchFamily="34" charset="0"/>
              </a:rPr>
              <a:t>may</a:t>
            </a:r>
            <a:r>
              <a:rPr lang="en-US" altLang="zh-CN" sz="1400" spc="-49" dirty="0">
                <a:solidFill>
                  <a:schemeClr val="bg1"/>
                </a:solidFill>
                <a:latin typeface="Arial" panose="020B0604020202020204" pitchFamily="34" charset="0"/>
                <a:ea typeface="Arial"/>
                <a:cs typeface="Arial" panose="020B0604020202020204" pitchFamily="34" charset="0"/>
              </a:rPr>
              <a:t> </a:t>
            </a:r>
            <a:r>
              <a:rPr lang="en-US" altLang="zh-CN" sz="1400" spc="63" dirty="0">
                <a:solidFill>
                  <a:schemeClr val="bg1"/>
                </a:solidFill>
                <a:latin typeface="Arial" panose="020B0604020202020204" pitchFamily="34" charset="0"/>
                <a:ea typeface="Arial"/>
                <a:cs typeface="Arial" panose="020B0604020202020204" pitchFamily="34" charset="0"/>
              </a:rPr>
              <a:t>vary</a:t>
            </a:r>
            <a:r>
              <a:rPr lang="en-US" altLang="zh-CN" sz="1400" spc="-39" dirty="0">
                <a:solidFill>
                  <a:schemeClr val="bg1"/>
                </a:solidFill>
                <a:latin typeface="Arial" panose="020B0604020202020204" pitchFamily="34" charset="0"/>
                <a:ea typeface="Arial"/>
                <a:cs typeface="Arial" panose="020B0604020202020204" pitchFamily="34" charset="0"/>
              </a:rPr>
              <a:t> </a:t>
            </a:r>
            <a:r>
              <a:rPr lang="en-US" altLang="zh-CN" sz="1400" spc="-519" dirty="0">
                <a:solidFill>
                  <a:schemeClr val="bg1"/>
                </a:solidFill>
                <a:latin typeface="Arial" panose="020B0604020202020204" pitchFamily="34" charset="0"/>
                <a:ea typeface="宋体"/>
                <a:cs typeface="Arial" panose="020B0604020202020204" pitchFamily="34" charset="0"/>
              </a:rPr>
              <a:t>–</a:t>
            </a:r>
            <a:r>
              <a:rPr lang="en-US" altLang="zh-CN" sz="1400" spc="-221" dirty="0">
                <a:solidFill>
                  <a:schemeClr val="bg1"/>
                </a:solidFill>
                <a:latin typeface="Arial" panose="020B0604020202020204" pitchFamily="34" charset="0"/>
                <a:ea typeface="宋体"/>
                <a:cs typeface="Arial" panose="020B0604020202020204" pitchFamily="34" charset="0"/>
              </a:rPr>
              <a:t>    </a:t>
            </a:r>
            <a:r>
              <a:rPr lang="en-US" altLang="zh-CN" sz="1400" spc="50" dirty="0">
                <a:solidFill>
                  <a:schemeClr val="bg1"/>
                </a:solidFill>
                <a:latin typeface="Arial" panose="020B0604020202020204" pitchFamily="34" charset="0"/>
                <a:ea typeface="Arial"/>
                <a:cs typeface="Arial" panose="020B0604020202020204" pitchFamily="34" charset="0"/>
              </a:rPr>
              <a:t>Internet,</a:t>
            </a:r>
            <a:r>
              <a:rPr lang="en-US" altLang="zh-CN" sz="1400" spc="-23" dirty="0">
                <a:solidFill>
                  <a:schemeClr val="bg1"/>
                </a:solidFill>
                <a:latin typeface="Arial" panose="020B0604020202020204" pitchFamily="34" charset="0"/>
                <a:ea typeface="Arial"/>
                <a:cs typeface="Arial" panose="020B0604020202020204" pitchFamily="34" charset="0"/>
              </a:rPr>
              <a:t> </a:t>
            </a:r>
            <a:r>
              <a:rPr lang="en-US" altLang="zh-CN" sz="1400" spc="64" dirty="0">
                <a:solidFill>
                  <a:schemeClr val="bg1"/>
                </a:solidFill>
                <a:latin typeface="Arial" panose="020B0604020202020204" pitchFamily="34" charset="0"/>
                <a:ea typeface="Arial"/>
                <a:cs typeface="Arial" panose="020B0604020202020204" pitchFamily="34" charset="0"/>
              </a:rPr>
              <a:t>exporting,</a:t>
            </a:r>
            <a:r>
              <a:rPr lang="en-US" altLang="zh-CN" sz="1400" spc="-39" dirty="0">
                <a:solidFill>
                  <a:schemeClr val="bg1"/>
                </a:solidFill>
                <a:latin typeface="Arial" panose="020B0604020202020204" pitchFamily="34" charset="0"/>
                <a:ea typeface="Arial"/>
                <a:cs typeface="Arial" panose="020B0604020202020204" pitchFamily="34" charset="0"/>
              </a:rPr>
              <a:t> </a:t>
            </a:r>
            <a:r>
              <a:rPr lang="en-US" altLang="zh-CN" sz="1400" spc="36" dirty="0">
                <a:solidFill>
                  <a:schemeClr val="bg1"/>
                </a:solidFill>
                <a:latin typeface="Arial" panose="020B0604020202020204" pitchFamily="34" charset="0"/>
                <a:ea typeface="Arial"/>
                <a:cs typeface="Arial" panose="020B0604020202020204" pitchFamily="34" charset="0"/>
              </a:rPr>
              <a:t>licensing,</a:t>
            </a:r>
            <a:r>
              <a:rPr lang="en-US" altLang="zh-CN" sz="1400" spc="-9" dirty="0">
                <a:solidFill>
                  <a:schemeClr val="bg1"/>
                </a:solidFill>
                <a:latin typeface="Arial" panose="020B0604020202020204" pitchFamily="34" charset="0"/>
                <a:ea typeface="Arial"/>
                <a:cs typeface="Arial" panose="020B0604020202020204" pitchFamily="34" charset="0"/>
              </a:rPr>
              <a:t> </a:t>
            </a:r>
            <a:r>
              <a:rPr lang="en-US" altLang="zh-CN" sz="1400" spc="64" dirty="0">
                <a:solidFill>
                  <a:schemeClr val="bg1"/>
                </a:solidFill>
                <a:latin typeface="Arial" panose="020B0604020202020204" pitchFamily="34" charset="0"/>
                <a:ea typeface="Arial"/>
                <a:cs typeface="Arial" panose="020B0604020202020204" pitchFamily="34" charset="0"/>
              </a:rPr>
              <a:t>commercial</a:t>
            </a:r>
            <a:r>
              <a:rPr lang="en-US" altLang="zh-CN" sz="1400" spc="-35" dirty="0">
                <a:solidFill>
                  <a:schemeClr val="bg1"/>
                </a:solidFill>
                <a:latin typeface="Arial" panose="020B0604020202020204" pitchFamily="34" charset="0"/>
                <a:ea typeface="Arial"/>
                <a:cs typeface="Arial" panose="020B0604020202020204" pitchFamily="34" charset="0"/>
              </a:rPr>
              <a:t> </a:t>
            </a:r>
            <a:r>
              <a:rPr lang="en-US" altLang="zh-CN" sz="1400" spc="43" dirty="0">
                <a:solidFill>
                  <a:schemeClr val="bg1"/>
                </a:solidFill>
                <a:latin typeface="Arial" panose="020B0604020202020204" pitchFamily="34" charset="0"/>
                <a:ea typeface="Arial"/>
                <a:cs typeface="Arial" panose="020B0604020202020204" pitchFamily="34" charset="0"/>
              </a:rPr>
              <a:t>agents,</a:t>
            </a:r>
            <a:r>
              <a:rPr lang="en-US" altLang="zh-CN" sz="1400" spc="59" dirty="0">
                <a:solidFill>
                  <a:schemeClr val="bg1"/>
                </a:solidFill>
                <a:latin typeface="Arial" panose="020B0604020202020204" pitchFamily="34" charset="0"/>
                <a:ea typeface="Arial"/>
                <a:cs typeface="Arial" panose="020B0604020202020204" pitchFamily="34" charset="0"/>
              </a:rPr>
              <a:t> distributors,</a:t>
            </a:r>
            <a:r>
              <a:rPr lang="en-US" altLang="zh-CN" sz="1400" spc="-33" dirty="0">
                <a:solidFill>
                  <a:schemeClr val="bg1"/>
                </a:solidFill>
                <a:latin typeface="Arial" panose="020B0604020202020204" pitchFamily="34" charset="0"/>
                <a:ea typeface="Arial"/>
                <a:cs typeface="Arial" panose="020B0604020202020204" pitchFamily="34" charset="0"/>
              </a:rPr>
              <a:t> </a:t>
            </a:r>
            <a:r>
              <a:rPr lang="en-US" altLang="zh-CN" sz="1400" spc="61" dirty="0">
                <a:solidFill>
                  <a:schemeClr val="bg1"/>
                </a:solidFill>
                <a:latin typeface="Arial" panose="020B0604020202020204" pitchFamily="34" charset="0"/>
                <a:ea typeface="Arial"/>
                <a:cs typeface="Arial" panose="020B0604020202020204" pitchFamily="34" charset="0"/>
              </a:rPr>
              <a:t>strategic</a:t>
            </a:r>
            <a:r>
              <a:rPr lang="en-US" altLang="zh-CN" sz="1400" spc="-37" dirty="0">
                <a:solidFill>
                  <a:schemeClr val="bg1"/>
                </a:solidFill>
                <a:latin typeface="Arial" panose="020B0604020202020204" pitchFamily="34" charset="0"/>
                <a:ea typeface="Arial"/>
                <a:cs typeface="Arial" panose="020B0604020202020204" pitchFamily="34" charset="0"/>
              </a:rPr>
              <a:t> </a:t>
            </a:r>
            <a:r>
              <a:rPr lang="en-US" altLang="zh-CN" sz="1400" spc="23" dirty="0">
                <a:solidFill>
                  <a:schemeClr val="bg1"/>
                </a:solidFill>
                <a:latin typeface="Arial" panose="020B0604020202020204" pitchFamily="34" charset="0"/>
                <a:ea typeface="Arial"/>
                <a:cs typeface="Arial" panose="020B0604020202020204" pitchFamily="34" charset="0"/>
              </a:rPr>
              <a:t>alliances,</a:t>
            </a:r>
            <a:r>
              <a:rPr lang="en-US" altLang="zh-CN" sz="1400" dirty="0">
                <a:solidFill>
                  <a:schemeClr val="bg1"/>
                </a:solidFill>
                <a:latin typeface="Arial" panose="020B0604020202020204" pitchFamily="34" charset="0"/>
                <a:ea typeface="Arial"/>
                <a:cs typeface="Arial" panose="020B0604020202020204" pitchFamily="34" charset="0"/>
              </a:rPr>
              <a:t> </a:t>
            </a:r>
            <a:r>
              <a:rPr lang="en-US" altLang="zh-CN" sz="1400" spc="69" dirty="0">
                <a:solidFill>
                  <a:schemeClr val="bg1"/>
                </a:solidFill>
                <a:latin typeface="Arial" panose="020B0604020202020204" pitchFamily="34" charset="0"/>
                <a:ea typeface="Arial"/>
                <a:cs typeface="Arial" panose="020B0604020202020204" pitchFamily="34" charset="0"/>
              </a:rPr>
              <a:t>joint</a:t>
            </a:r>
            <a:r>
              <a:rPr lang="en-US" altLang="zh-CN" sz="1400" spc="-46" dirty="0">
                <a:solidFill>
                  <a:schemeClr val="bg1"/>
                </a:solidFill>
                <a:latin typeface="Arial" panose="020B0604020202020204" pitchFamily="34" charset="0"/>
                <a:ea typeface="Arial"/>
                <a:cs typeface="Arial" panose="020B0604020202020204" pitchFamily="34" charset="0"/>
              </a:rPr>
              <a:t> </a:t>
            </a:r>
            <a:r>
              <a:rPr lang="en-US" altLang="zh-CN" sz="1400" spc="41" dirty="0">
                <a:solidFill>
                  <a:schemeClr val="bg1"/>
                </a:solidFill>
                <a:latin typeface="Arial" panose="020B0604020202020204" pitchFamily="34" charset="0"/>
                <a:ea typeface="Arial"/>
                <a:cs typeface="Arial" panose="020B0604020202020204" pitchFamily="34" charset="0"/>
              </a:rPr>
              <a:t>ventures,</a:t>
            </a:r>
            <a:r>
              <a:rPr lang="en-US" altLang="zh-CN" sz="1400" spc="-20" dirty="0">
                <a:solidFill>
                  <a:schemeClr val="bg1"/>
                </a:solidFill>
                <a:latin typeface="Arial" panose="020B0604020202020204" pitchFamily="34" charset="0"/>
                <a:ea typeface="Arial"/>
                <a:cs typeface="Arial" panose="020B0604020202020204" pitchFamily="34" charset="0"/>
              </a:rPr>
              <a:t> </a:t>
            </a:r>
            <a:r>
              <a:rPr lang="en-US" altLang="zh-CN" sz="1400" spc="33" dirty="0">
                <a:solidFill>
                  <a:schemeClr val="bg1"/>
                </a:solidFill>
                <a:latin typeface="Arial" panose="020B0604020202020204" pitchFamily="34" charset="0"/>
                <a:ea typeface="Arial"/>
                <a:cs typeface="Arial" panose="020B0604020202020204" pitchFamily="34" charset="0"/>
              </a:rPr>
              <a:t>overseas</a:t>
            </a:r>
            <a:r>
              <a:rPr lang="en-US" altLang="zh-CN" sz="1400" spc="-10" dirty="0">
                <a:solidFill>
                  <a:schemeClr val="bg1"/>
                </a:solidFill>
                <a:latin typeface="Arial" panose="020B0604020202020204" pitchFamily="34" charset="0"/>
                <a:ea typeface="Arial"/>
                <a:cs typeface="Arial" panose="020B0604020202020204" pitchFamily="34" charset="0"/>
              </a:rPr>
              <a:t> </a:t>
            </a:r>
            <a:r>
              <a:rPr lang="en-US" altLang="zh-CN" sz="1400" spc="71" dirty="0">
                <a:solidFill>
                  <a:schemeClr val="bg1"/>
                </a:solidFill>
                <a:latin typeface="Arial" panose="020B0604020202020204" pitchFamily="34" charset="0"/>
                <a:ea typeface="Arial"/>
                <a:cs typeface="Arial" panose="020B0604020202020204" pitchFamily="34" charset="0"/>
              </a:rPr>
              <a:t>manufacturing</a:t>
            </a:r>
            <a:r>
              <a:rPr lang="en-US" altLang="zh-CN" sz="1400" spc="-47" dirty="0">
                <a:solidFill>
                  <a:schemeClr val="bg1"/>
                </a:solidFill>
                <a:latin typeface="Arial" panose="020B0604020202020204" pitchFamily="34" charset="0"/>
                <a:ea typeface="Arial"/>
                <a:cs typeface="Arial" panose="020B0604020202020204" pitchFamily="34" charset="0"/>
              </a:rPr>
              <a:t> </a:t>
            </a:r>
            <a:r>
              <a:rPr lang="en-US" altLang="zh-CN" sz="1400" spc="83" dirty="0">
                <a:solidFill>
                  <a:schemeClr val="bg1"/>
                </a:solidFill>
                <a:latin typeface="Arial" panose="020B0604020202020204" pitchFamily="34" charset="0"/>
                <a:ea typeface="Arial"/>
                <a:cs typeface="Arial" panose="020B0604020202020204" pitchFamily="34" charset="0"/>
              </a:rPr>
              <a:t>or</a:t>
            </a:r>
            <a:r>
              <a:rPr lang="en-US" altLang="zh-CN" sz="1400" spc="-59" dirty="0">
                <a:solidFill>
                  <a:schemeClr val="bg1"/>
                </a:solidFill>
                <a:latin typeface="Arial" panose="020B0604020202020204" pitchFamily="34" charset="0"/>
                <a:ea typeface="Arial"/>
                <a:cs typeface="Arial" panose="020B0604020202020204" pitchFamily="34" charset="0"/>
              </a:rPr>
              <a:t> </a:t>
            </a:r>
            <a:r>
              <a:rPr lang="en-US" altLang="zh-CN" sz="1400" spc="14" dirty="0">
                <a:solidFill>
                  <a:schemeClr val="bg1"/>
                </a:solidFill>
                <a:latin typeface="Arial" panose="020B0604020202020204" pitchFamily="34" charset="0"/>
                <a:ea typeface="Arial"/>
                <a:cs typeface="Arial" panose="020B0604020202020204" pitchFamily="34" charset="0"/>
              </a:rPr>
              <a:t>sales </a:t>
            </a:r>
            <a:r>
              <a:rPr lang="en-US" altLang="zh-CN" sz="1400" spc="41" dirty="0">
                <a:solidFill>
                  <a:schemeClr val="bg1"/>
                </a:solidFill>
                <a:latin typeface="Arial" panose="020B0604020202020204" pitchFamily="34" charset="0"/>
                <a:ea typeface="Arial"/>
                <a:cs typeface="Arial" panose="020B0604020202020204" pitchFamily="34" charset="0"/>
              </a:rPr>
              <a:t>subsidiaries</a:t>
            </a:r>
            <a:r>
              <a:rPr lang="en-US" altLang="zh-CN" sz="1400" spc="-17" dirty="0">
                <a:solidFill>
                  <a:schemeClr val="bg1"/>
                </a:solidFill>
                <a:latin typeface="Arial" panose="020B0604020202020204" pitchFamily="34" charset="0"/>
                <a:ea typeface="Arial"/>
                <a:cs typeface="Arial" panose="020B0604020202020204" pitchFamily="34" charset="0"/>
              </a:rPr>
              <a:t> </a:t>
            </a:r>
            <a:r>
              <a:rPr lang="en-US" altLang="zh-CN" sz="1400" spc="-519" dirty="0">
                <a:solidFill>
                  <a:schemeClr val="bg1"/>
                </a:solidFill>
                <a:latin typeface="Arial" panose="020B0604020202020204" pitchFamily="34" charset="0"/>
                <a:ea typeface="宋体"/>
                <a:cs typeface="Arial" panose="020B0604020202020204" pitchFamily="34" charset="0"/>
              </a:rPr>
              <a:t>–</a:t>
            </a:r>
            <a:r>
              <a:rPr lang="en-US" altLang="zh-CN" sz="1400" spc="-221" dirty="0">
                <a:solidFill>
                  <a:schemeClr val="bg1"/>
                </a:solidFill>
                <a:latin typeface="Arial" panose="020B0604020202020204" pitchFamily="34" charset="0"/>
                <a:ea typeface="宋体"/>
                <a:cs typeface="Arial" panose="020B0604020202020204" pitchFamily="34" charset="0"/>
              </a:rPr>
              <a:t> </a:t>
            </a:r>
            <a:r>
              <a:rPr lang="en-US" altLang="zh-CN" sz="1400" spc="103" dirty="0">
                <a:solidFill>
                  <a:schemeClr val="bg1"/>
                </a:solidFill>
                <a:latin typeface="Arial" panose="020B0604020202020204" pitchFamily="34" charset="0"/>
                <a:ea typeface="Arial"/>
                <a:cs typeface="Arial" panose="020B0604020202020204" pitchFamily="34" charset="0"/>
              </a:rPr>
              <a:t>but</a:t>
            </a:r>
            <a:r>
              <a:rPr lang="en-US" altLang="zh-CN" sz="1400" spc="-78" dirty="0">
                <a:solidFill>
                  <a:schemeClr val="bg1"/>
                </a:solidFill>
                <a:latin typeface="Arial" panose="020B0604020202020204" pitchFamily="34" charset="0"/>
                <a:ea typeface="Arial"/>
                <a:cs typeface="Arial" panose="020B0604020202020204" pitchFamily="34" charset="0"/>
              </a:rPr>
              <a:t> </a:t>
            </a:r>
            <a:r>
              <a:rPr lang="en-US" altLang="zh-CN" sz="1400" spc="58" dirty="0">
                <a:solidFill>
                  <a:schemeClr val="bg1"/>
                </a:solidFill>
                <a:latin typeface="Arial" panose="020B0604020202020204" pitchFamily="34" charset="0"/>
                <a:ea typeface="Arial"/>
                <a:cs typeface="Arial" panose="020B0604020202020204" pitchFamily="34" charset="0"/>
              </a:rPr>
              <a:t>international</a:t>
            </a:r>
            <a:r>
              <a:rPr lang="en-US" altLang="zh-CN" sz="1400" spc="-31" dirty="0">
                <a:solidFill>
                  <a:schemeClr val="bg1"/>
                </a:solidFill>
                <a:latin typeface="Arial" panose="020B0604020202020204" pitchFamily="34" charset="0"/>
                <a:ea typeface="Arial"/>
                <a:cs typeface="Arial" panose="020B0604020202020204" pitchFamily="34" charset="0"/>
              </a:rPr>
              <a:t> </a:t>
            </a:r>
            <a:r>
              <a:rPr lang="en-US" altLang="zh-CN" sz="1400" spc="50" dirty="0">
                <a:solidFill>
                  <a:schemeClr val="bg1"/>
                </a:solidFill>
                <a:latin typeface="Arial" panose="020B0604020202020204" pitchFamily="34" charset="0"/>
                <a:ea typeface="Arial"/>
                <a:cs typeface="Arial" panose="020B0604020202020204" pitchFamily="34" charset="0"/>
              </a:rPr>
              <a:t>expansion</a:t>
            </a:r>
            <a:r>
              <a:rPr lang="en-US" altLang="zh-CN" sz="1400" spc="-25" dirty="0">
                <a:solidFill>
                  <a:schemeClr val="bg1"/>
                </a:solidFill>
                <a:latin typeface="Arial" panose="020B0604020202020204" pitchFamily="34" charset="0"/>
                <a:ea typeface="Arial"/>
                <a:cs typeface="Arial" panose="020B0604020202020204" pitchFamily="34" charset="0"/>
              </a:rPr>
              <a:t> </a:t>
            </a:r>
            <a:r>
              <a:rPr lang="en-US" altLang="zh-CN" sz="1400" spc="60" dirty="0">
                <a:solidFill>
                  <a:schemeClr val="bg1"/>
                </a:solidFill>
                <a:latin typeface="Arial" panose="020B0604020202020204" pitchFamily="34" charset="0"/>
                <a:ea typeface="Arial"/>
                <a:cs typeface="Arial" panose="020B0604020202020204" pitchFamily="34" charset="0"/>
              </a:rPr>
              <a:t>will</a:t>
            </a:r>
            <a:r>
              <a:rPr lang="en-US" altLang="zh-CN" sz="1400" spc="-35" dirty="0">
                <a:solidFill>
                  <a:schemeClr val="bg1"/>
                </a:solidFill>
                <a:latin typeface="Arial" panose="020B0604020202020204" pitchFamily="34" charset="0"/>
                <a:ea typeface="Arial"/>
                <a:cs typeface="Arial" panose="020B0604020202020204" pitchFamily="34" charset="0"/>
              </a:rPr>
              <a:t> </a:t>
            </a:r>
            <a:r>
              <a:rPr lang="en-US" altLang="zh-CN" sz="1400" spc="61" dirty="0">
                <a:solidFill>
                  <a:schemeClr val="bg1"/>
                </a:solidFill>
                <a:latin typeface="Arial" panose="020B0604020202020204" pitchFamily="34" charset="0"/>
                <a:ea typeface="Arial"/>
                <a:cs typeface="Arial" panose="020B0604020202020204" pitchFamily="34" charset="0"/>
              </a:rPr>
              <a:t>inevitably</a:t>
            </a:r>
            <a:r>
              <a:rPr lang="en-US" altLang="zh-CN" sz="1400" spc="-39" dirty="0">
                <a:solidFill>
                  <a:schemeClr val="bg1"/>
                </a:solidFill>
                <a:latin typeface="Arial" panose="020B0604020202020204" pitchFamily="34" charset="0"/>
                <a:ea typeface="Arial"/>
                <a:cs typeface="Arial" panose="020B0604020202020204" pitchFamily="34" charset="0"/>
              </a:rPr>
              <a:t> </a:t>
            </a:r>
            <a:r>
              <a:rPr lang="en-US" altLang="zh-CN" sz="1400" spc="48" dirty="0">
                <a:solidFill>
                  <a:schemeClr val="bg1"/>
                </a:solidFill>
                <a:latin typeface="Arial" panose="020B0604020202020204" pitchFamily="34" charset="0"/>
                <a:ea typeface="Arial"/>
                <a:cs typeface="Arial" panose="020B0604020202020204" pitchFamily="34" charset="0"/>
              </a:rPr>
              <a:t>involve</a:t>
            </a:r>
            <a:r>
              <a:rPr lang="en-US" altLang="zh-CN" sz="1400" spc="-24" dirty="0">
                <a:solidFill>
                  <a:schemeClr val="bg1"/>
                </a:solidFill>
                <a:latin typeface="Arial" panose="020B0604020202020204" pitchFamily="34" charset="0"/>
                <a:ea typeface="Arial"/>
                <a:cs typeface="Arial" panose="020B0604020202020204" pitchFamily="34" charset="0"/>
              </a:rPr>
              <a:t> </a:t>
            </a:r>
            <a:r>
              <a:rPr lang="en-US" altLang="zh-CN" sz="1400" spc="53" dirty="0">
                <a:solidFill>
                  <a:schemeClr val="bg1"/>
                </a:solidFill>
                <a:latin typeface="Arial" panose="020B0604020202020204" pitchFamily="34" charset="0"/>
                <a:ea typeface="Arial"/>
                <a:cs typeface="Arial" panose="020B0604020202020204" pitchFamily="34" charset="0"/>
              </a:rPr>
              <a:t>unfamiliar </a:t>
            </a:r>
            <a:r>
              <a:rPr lang="en-US" altLang="zh-CN" sz="1400" spc="42" dirty="0">
                <a:solidFill>
                  <a:schemeClr val="bg1"/>
                </a:solidFill>
                <a:latin typeface="Arial" panose="020B0604020202020204" pitchFamily="34" charset="0"/>
                <a:ea typeface="Arial"/>
                <a:cs typeface="Arial" panose="020B0604020202020204" pitchFamily="34" charset="0"/>
              </a:rPr>
              <a:t>legislation,</a:t>
            </a:r>
            <a:r>
              <a:rPr lang="en-US" altLang="zh-CN" sz="1400" spc="-13" dirty="0">
                <a:solidFill>
                  <a:schemeClr val="bg1"/>
                </a:solidFill>
                <a:latin typeface="Arial" panose="020B0604020202020204" pitchFamily="34" charset="0"/>
                <a:ea typeface="Arial"/>
                <a:cs typeface="Arial" panose="020B0604020202020204" pitchFamily="34" charset="0"/>
              </a:rPr>
              <a:t> </a:t>
            </a:r>
            <a:r>
              <a:rPr lang="en-US" altLang="zh-CN" sz="1400" spc="56" dirty="0">
                <a:solidFill>
                  <a:schemeClr val="bg1"/>
                </a:solidFill>
                <a:latin typeface="Arial" panose="020B0604020202020204" pitchFamily="34" charset="0"/>
                <a:ea typeface="Arial"/>
                <a:cs typeface="Arial" panose="020B0604020202020204" pitchFamily="34" charset="0"/>
              </a:rPr>
              <a:t>regulations</a:t>
            </a:r>
            <a:r>
              <a:rPr lang="en-US" altLang="zh-CN" sz="1400" spc="-37"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and</a:t>
            </a:r>
            <a:r>
              <a:rPr lang="en-US" altLang="zh-CN" sz="1400" spc="-40" dirty="0">
                <a:solidFill>
                  <a:schemeClr val="bg1"/>
                </a:solidFill>
                <a:latin typeface="Arial" panose="020B0604020202020204" pitchFamily="34" charset="0"/>
                <a:ea typeface="Arial"/>
                <a:cs typeface="Arial" panose="020B0604020202020204" pitchFamily="34" charset="0"/>
              </a:rPr>
              <a:t> </a:t>
            </a:r>
            <a:r>
              <a:rPr lang="en-US" altLang="zh-CN" sz="1400" spc="30" dirty="0">
                <a:solidFill>
                  <a:schemeClr val="bg1"/>
                </a:solidFill>
                <a:latin typeface="Arial" panose="020B0604020202020204" pitchFamily="34" charset="0"/>
                <a:ea typeface="Arial"/>
                <a:cs typeface="Arial" panose="020B0604020202020204" pitchFamily="34" charset="0"/>
              </a:rPr>
              <a:t>processes,</a:t>
            </a:r>
            <a:r>
              <a:rPr lang="en-US" altLang="zh-CN" sz="1400" spc="-6" dirty="0">
                <a:solidFill>
                  <a:schemeClr val="bg1"/>
                </a:solidFill>
                <a:latin typeface="Arial" panose="020B0604020202020204" pitchFamily="34" charset="0"/>
                <a:ea typeface="Arial"/>
                <a:cs typeface="Arial" panose="020B0604020202020204" pitchFamily="34" charset="0"/>
              </a:rPr>
              <a:t> </a:t>
            </a:r>
            <a:r>
              <a:rPr lang="en-US" altLang="zh-CN" sz="1400" spc="8" dirty="0">
                <a:solidFill>
                  <a:schemeClr val="bg1"/>
                </a:solidFill>
                <a:latin typeface="Arial" panose="020B0604020202020204" pitchFamily="34" charset="0"/>
                <a:ea typeface="Arial"/>
                <a:cs typeface="Arial" panose="020B0604020202020204" pitchFamily="34" charset="0"/>
              </a:rPr>
              <a:t>as</a:t>
            </a:r>
            <a:r>
              <a:rPr lang="en-US" altLang="zh-CN" sz="1400" spc="16" dirty="0">
                <a:solidFill>
                  <a:schemeClr val="bg1"/>
                </a:solidFill>
                <a:latin typeface="Arial" panose="020B0604020202020204" pitchFamily="34" charset="0"/>
                <a:ea typeface="Arial"/>
                <a:cs typeface="Arial" panose="020B0604020202020204" pitchFamily="34" charset="0"/>
              </a:rPr>
              <a:t> </a:t>
            </a:r>
            <a:r>
              <a:rPr lang="en-US" altLang="zh-CN" sz="1400" spc="54" dirty="0">
                <a:solidFill>
                  <a:schemeClr val="bg1"/>
                </a:solidFill>
                <a:latin typeface="Arial" panose="020B0604020202020204" pitchFamily="34" charset="0"/>
                <a:ea typeface="Arial"/>
                <a:cs typeface="Arial" panose="020B0604020202020204" pitchFamily="34" charset="0"/>
              </a:rPr>
              <a:t>well</a:t>
            </a:r>
            <a:r>
              <a:rPr lang="en-US" altLang="zh-CN" sz="1400" spc="-31" dirty="0">
                <a:solidFill>
                  <a:schemeClr val="bg1"/>
                </a:solidFill>
                <a:latin typeface="Arial" panose="020B0604020202020204" pitchFamily="34" charset="0"/>
                <a:ea typeface="Arial"/>
                <a:cs typeface="Arial" panose="020B0604020202020204" pitchFamily="34" charset="0"/>
              </a:rPr>
              <a:t> </a:t>
            </a:r>
            <a:r>
              <a:rPr lang="en-US" altLang="zh-CN" sz="1400" spc="8" dirty="0">
                <a:solidFill>
                  <a:schemeClr val="bg1"/>
                </a:solidFill>
                <a:latin typeface="Arial" panose="020B0604020202020204" pitchFamily="34" charset="0"/>
                <a:ea typeface="Arial"/>
                <a:cs typeface="Arial" panose="020B0604020202020204" pitchFamily="34" charset="0"/>
              </a:rPr>
              <a:t>as</a:t>
            </a:r>
            <a:r>
              <a:rPr lang="en-US" altLang="zh-CN" sz="1400" spc="16" dirty="0">
                <a:solidFill>
                  <a:schemeClr val="bg1"/>
                </a:solidFill>
                <a:latin typeface="Arial" panose="020B0604020202020204" pitchFamily="34" charset="0"/>
                <a:ea typeface="Arial"/>
                <a:cs typeface="Arial" panose="020B0604020202020204" pitchFamily="34" charset="0"/>
              </a:rPr>
              <a:t> </a:t>
            </a:r>
            <a:r>
              <a:rPr lang="en-US" altLang="zh-CN" sz="1400" spc="64" dirty="0">
                <a:solidFill>
                  <a:schemeClr val="bg1"/>
                </a:solidFill>
                <a:latin typeface="Arial" panose="020B0604020202020204" pitchFamily="34" charset="0"/>
                <a:ea typeface="Arial"/>
                <a:cs typeface="Arial" panose="020B0604020202020204" pitchFamily="34" charset="0"/>
              </a:rPr>
              <a:t>creating</a:t>
            </a:r>
            <a:r>
              <a:rPr lang="en-US" altLang="zh-CN" sz="1400" spc="-44" dirty="0">
                <a:solidFill>
                  <a:schemeClr val="bg1"/>
                </a:solidFill>
                <a:latin typeface="Arial" panose="020B0604020202020204" pitchFamily="34" charset="0"/>
                <a:ea typeface="Arial"/>
                <a:cs typeface="Arial" panose="020B0604020202020204" pitchFamily="34" charset="0"/>
              </a:rPr>
              <a:t> </a:t>
            </a:r>
            <a:r>
              <a:rPr lang="en-US" altLang="zh-CN" sz="1400" spc="58" dirty="0">
                <a:solidFill>
                  <a:schemeClr val="bg1"/>
                </a:solidFill>
                <a:latin typeface="Arial" panose="020B0604020202020204" pitchFamily="34" charset="0"/>
                <a:ea typeface="Arial"/>
                <a:cs typeface="Arial" panose="020B0604020202020204" pitchFamily="34" charset="0"/>
              </a:rPr>
              <a:t>international</a:t>
            </a:r>
            <a:r>
              <a:rPr lang="en-US" altLang="zh-CN" sz="1400" spc="-31" dirty="0">
                <a:solidFill>
                  <a:schemeClr val="bg1"/>
                </a:solidFill>
                <a:latin typeface="Arial" panose="020B0604020202020204" pitchFamily="34" charset="0"/>
                <a:ea typeface="Arial"/>
                <a:cs typeface="Arial" panose="020B0604020202020204" pitchFamily="34" charset="0"/>
              </a:rPr>
              <a:t> </a:t>
            </a:r>
            <a:r>
              <a:rPr lang="en-US" altLang="zh-CN" sz="1400" spc="45" dirty="0">
                <a:solidFill>
                  <a:schemeClr val="bg1"/>
                </a:solidFill>
                <a:latin typeface="Arial" panose="020B0604020202020204" pitchFamily="34" charset="0"/>
                <a:ea typeface="Arial"/>
                <a:cs typeface="Arial" panose="020B0604020202020204" pitchFamily="34" charset="0"/>
              </a:rPr>
              <a:t>legal</a:t>
            </a:r>
            <a:r>
              <a:rPr lang="en-US" altLang="zh-CN" sz="1400" spc="65" dirty="0">
                <a:solidFill>
                  <a:schemeClr val="bg1"/>
                </a:solidFill>
                <a:latin typeface="Arial" panose="020B0604020202020204" pitchFamily="34" charset="0"/>
                <a:ea typeface="Arial"/>
                <a:cs typeface="Arial" panose="020B0604020202020204" pitchFamily="34" charset="0"/>
              </a:rPr>
              <a:t> and</a:t>
            </a:r>
            <a:r>
              <a:rPr lang="en-US" altLang="zh-CN" sz="1400" spc="-40" dirty="0">
                <a:solidFill>
                  <a:schemeClr val="bg1"/>
                </a:solidFill>
                <a:latin typeface="Arial" panose="020B0604020202020204" pitchFamily="34" charset="0"/>
                <a:ea typeface="Arial"/>
                <a:cs typeface="Arial" panose="020B0604020202020204" pitchFamily="34" charset="0"/>
              </a:rPr>
              <a:t> </a:t>
            </a:r>
            <a:r>
              <a:rPr lang="en-US" altLang="zh-CN" sz="1400" spc="77" dirty="0">
                <a:solidFill>
                  <a:schemeClr val="bg1"/>
                </a:solidFill>
                <a:latin typeface="Arial" panose="020B0604020202020204" pitchFamily="34" charset="0"/>
                <a:ea typeface="Arial"/>
                <a:cs typeface="Arial" panose="020B0604020202020204" pitchFamily="34" charset="0"/>
              </a:rPr>
              <a:t>tax</a:t>
            </a:r>
            <a:r>
              <a:rPr lang="en-US" altLang="zh-CN" sz="1400" spc="-54" dirty="0">
                <a:solidFill>
                  <a:schemeClr val="bg1"/>
                </a:solidFill>
                <a:latin typeface="Arial" panose="020B0604020202020204" pitchFamily="34" charset="0"/>
                <a:ea typeface="Arial"/>
                <a:cs typeface="Arial" panose="020B0604020202020204" pitchFamily="34" charset="0"/>
              </a:rPr>
              <a:t> </a:t>
            </a:r>
            <a:r>
              <a:rPr lang="en-US" altLang="zh-CN" sz="1400" spc="47" dirty="0">
                <a:solidFill>
                  <a:schemeClr val="bg1"/>
                </a:solidFill>
                <a:latin typeface="Arial" panose="020B0604020202020204" pitchFamily="34" charset="0"/>
                <a:ea typeface="Arial"/>
                <a:cs typeface="Arial" panose="020B0604020202020204" pitchFamily="34" charset="0"/>
              </a:rPr>
              <a:t>considerations.</a:t>
            </a:r>
          </a:p>
          <a:p>
            <a:pPr marL="0" indent="0" algn="just">
              <a:lnSpc>
                <a:spcPts val="1371"/>
              </a:lnSpc>
              <a:buNone/>
            </a:pPr>
            <a:r>
              <a:rPr lang="en-US" altLang="zh-CN" sz="1400" spc="66" dirty="0">
                <a:solidFill>
                  <a:schemeClr val="bg1"/>
                </a:solidFill>
                <a:latin typeface="Arial" panose="020B0604020202020204" pitchFamily="34" charset="0"/>
                <a:ea typeface="Arial"/>
                <a:cs typeface="Arial" panose="020B0604020202020204" pitchFamily="34" charset="0"/>
              </a:rPr>
              <a:t>As</a:t>
            </a:r>
            <a:r>
              <a:rPr lang="en-US" altLang="zh-CN" sz="1400" spc="-43" dirty="0">
                <a:solidFill>
                  <a:schemeClr val="bg1"/>
                </a:solidFill>
                <a:latin typeface="Arial" panose="020B0604020202020204" pitchFamily="34" charset="0"/>
                <a:ea typeface="Arial"/>
                <a:cs typeface="Arial" panose="020B0604020202020204" pitchFamily="34" charset="0"/>
              </a:rPr>
              <a:t> </a:t>
            </a:r>
            <a:r>
              <a:rPr lang="en-US" altLang="zh-CN" sz="1400" spc="60" dirty="0">
                <a:solidFill>
                  <a:schemeClr val="bg1"/>
                </a:solidFill>
                <a:latin typeface="Arial" panose="020B0604020202020204" pitchFamily="34" charset="0"/>
                <a:ea typeface="Arial"/>
                <a:cs typeface="Arial" panose="020B0604020202020204" pitchFamily="34" charset="0"/>
              </a:rPr>
              <a:t>experts</a:t>
            </a:r>
            <a:r>
              <a:rPr lang="en-US" altLang="zh-CN" sz="1400" spc="-33" dirty="0">
                <a:solidFill>
                  <a:schemeClr val="bg1"/>
                </a:solidFill>
                <a:latin typeface="Arial" panose="020B0604020202020204" pitchFamily="34" charset="0"/>
                <a:ea typeface="Arial"/>
                <a:cs typeface="Arial" panose="020B0604020202020204" pitchFamily="34" charset="0"/>
              </a:rPr>
              <a:t> </a:t>
            </a:r>
            <a:r>
              <a:rPr lang="en-US" altLang="zh-CN" sz="1400" spc="46" dirty="0">
                <a:solidFill>
                  <a:schemeClr val="bg1"/>
                </a:solidFill>
                <a:latin typeface="Arial" panose="020B0604020202020204" pitchFamily="34" charset="0"/>
                <a:ea typeface="Arial"/>
                <a:cs typeface="Arial" panose="020B0604020202020204" pitchFamily="34" charset="0"/>
              </a:rPr>
              <a:t>in</a:t>
            </a:r>
            <a:r>
              <a:rPr lang="en-US" altLang="zh-CN" sz="1400" spc="-22"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management</a:t>
            </a:r>
            <a:r>
              <a:rPr lang="en-US" altLang="zh-CN" sz="1400" spc="-47"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and</a:t>
            </a:r>
            <a:r>
              <a:rPr lang="en-US" altLang="zh-CN" sz="1400" spc="-40" dirty="0">
                <a:solidFill>
                  <a:schemeClr val="bg1"/>
                </a:solidFill>
                <a:latin typeface="Arial" panose="020B0604020202020204" pitchFamily="34" charset="0"/>
                <a:ea typeface="Arial"/>
                <a:cs typeface="Arial" panose="020B0604020202020204" pitchFamily="34" charset="0"/>
              </a:rPr>
              <a:t> </a:t>
            </a:r>
            <a:r>
              <a:rPr lang="en-US" altLang="zh-CN" sz="1400" spc="63" dirty="0">
                <a:solidFill>
                  <a:schemeClr val="bg1"/>
                </a:solidFill>
                <a:latin typeface="Arial" panose="020B0604020202020204" pitchFamily="34" charset="0"/>
                <a:ea typeface="Arial"/>
                <a:cs typeface="Arial" panose="020B0604020202020204" pitchFamily="34" charset="0"/>
              </a:rPr>
              <a:t>administration</a:t>
            </a:r>
            <a:r>
              <a:rPr lang="en-US" altLang="zh-CN" sz="1400" spc="-39" dirty="0">
                <a:solidFill>
                  <a:schemeClr val="bg1"/>
                </a:solidFill>
                <a:latin typeface="Arial" panose="020B0604020202020204" pitchFamily="34" charset="0"/>
                <a:ea typeface="Arial"/>
                <a:cs typeface="Arial" panose="020B0604020202020204" pitchFamily="34" charset="0"/>
              </a:rPr>
              <a:t> </a:t>
            </a:r>
            <a:r>
              <a:rPr lang="en-US" altLang="zh-CN" sz="1400" spc="28" dirty="0">
                <a:solidFill>
                  <a:schemeClr val="bg1"/>
                </a:solidFill>
                <a:latin typeface="Arial" panose="020B0604020202020204" pitchFamily="34" charset="0"/>
                <a:ea typeface="Arial"/>
                <a:cs typeface="Arial" panose="020B0604020202020204" pitchFamily="34" charset="0"/>
              </a:rPr>
              <a:t>services,</a:t>
            </a:r>
            <a:r>
              <a:rPr lang="en-US" altLang="zh-CN" sz="1400" dirty="0">
                <a:solidFill>
                  <a:schemeClr val="bg1"/>
                </a:solidFill>
                <a:latin typeface="Arial" panose="020B0604020202020204" pitchFamily="34" charset="0"/>
                <a:ea typeface="Arial"/>
                <a:cs typeface="Arial" panose="020B0604020202020204" pitchFamily="34" charset="0"/>
              </a:rPr>
              <a:t> </a:t>
            </a:r>
            <a:r>
              <a:rPr lang="en-US" altLang="zh-CN" sz="1400" spc="77" dirty="0">
                <a:solidFill>
                  <a:schemeClr val="bg1"/>
                </a:solidFill>
                <a:latin typeface="Arial" panose="020B0604020202020204" pitchFamily="34" charset="0"/>
                <a:ea typeface="Arial"/>
                <a:cs typeface="Arial" panose="020B0604020202020204" pitchFamily="34" charset="0"/>
              </a:rPr>
              <a:t>we</a:t>
            </a:r>
            <a:r>
              <a:rPr lang="en-US" altLang="zh-CN" sz="1400" spc="-52" dirty="0">
                <a:solidFill>
                  <a:schemeClr val="bg1"/>
                </a:solidFill>
                <a:latin typeface="Arial" panose="020B0604020202020204" pitchFamily="34" charset="0"/>
                <a:ea typeface="Arial"/>
                <a:cs typeface="Arial" panose="020B0604020202020204" pitchFamily="34" charset="0"/>
              </a:rPr>
              <a:t> </a:t>
            </a:r>
            <a:r>
              <a:rPr lang="en-US" altLang="zh-CN" sz="1400" spc="66" dirty="0">
                <a:solidFill>
                  <a:schemeClr val="bg1"/>
                </a:solidFill>
                <a:latin typeface="Arial" panose="020B0604020202020204" pitchFamily="34" charset="0"/>
                <a:ea typeface="Arial"/>
                <a:cs typeface="Arial" panose="020B0604020202020204" pitchFamily="34" charset="0"/>
              </a:rPr>
              <a:t>understand</a:t>
            </a:r>
            <a:r>
              <a:rPr lang="en-US" altLang="zh-CN" sz="1400" spc="-44" dirty="0">
                <a:solidFill>
                  <a:schemeClr val="bg1"/>
                </a:solidFill>
                <a:latin typeface="Arial" panose="020B0604020202020204" pitchFamily="34" charset="0"/>
                <a:ea typeface="Arial"/>
                <a:cs typeface="Arial" panose="020B0604020202020204" pitchFamily="34" charset="0"/>
              </a:rPr>
              <a:t> </a:t>
            </a:r>
            <a:r>
              <a:rPr lang="en-US" altLang="zh-CN" sz="1400" spc="76" dirty="0">
                <a:solidFill>
                  <a:schemeClr val="bg1"/>
                </a:solidFill>
                <a:latin typeface="Arial" panose="020B0604020202020204" pitchFamily="34" charset="0"/>
                <a:ea typeface="Arial"/>
                <a:cs typeface="Arial" panose="020B0604020202020204" pitchFamily="34" charset="0"/>
              </a:rPr>
              <a:t>the </a:t>
            </a:r>
            <a:r>
              <a:rPr lang="en-US" altLang="zh-CN" sz="1400" spc="75" dirty="0">
                <a:solidFill>
                  <a:schemeClr val="bg1"/>
                </a:solidFill>
                <a:latin typeface="Arial" panose="020B0604020202020204" pitchFamily="34" charset="0"/>
                <a:ea typeface="Arial"/>
                <a:cs typeface="Arial" panose="020B0604020202020204" pitchFamily="34" charset="0"/>
              </a:rPr>
              <a:t>importance</a:t>
            </a:r>
            <a:r>
              <a:rPr lang="en-US" altLang="zh-CN" sz="1400" spc="-55" dirty="0">
                <a:solidFill>
                  <a:schemeClr val="bg1"/>
                </a:solidFill>
                <a:latin typeface="Arial" panose="020B0604020202020204" pitchFamily="34" charset="0"/>
                <a:ea typeface="Arial"/>
                <a:cs typeface="Arial" panose="020B0604020202020204" pitchFamily="34" charset="0"/>
              </a:rPr>
              <a:t> </a:t>
            </a:r>
            <a:r>
              <a:rPr lang="en-US" altLang="zh-CN" sz="1400" spc="92" dirty="0">
                <a:solidFill>
                  <a:schemeClr val="bg1"/>
                </a:solidFill>
                <a:latin typeface="Arial" panose="020B0604020202020204" pitchFamily="34" charset="0"/>
                <a:ea typeface="Arial"/>
                <a:cs typeface="Arial" panose="020B0604020202020204" pitchFamily="34" charset="0"/>
              </a:rPr>
              <a:t>of</a:t>
            </a:r>
            <a:r>
              <a:rPr lang="en-US" altLang="zh-CN" sz="1400" spc="-68" dirty="0">
                <a:solidFill>
                  <a:schemeClr val="bg1"/>
                </a:solidFill>
                <a:latin typeface="Arial" panose="020B0604020202020204" pitchFamily="34" charset="0"/>
                <a:ea typeface="Arial"/>
                <a:cs typeface="Arial" panose="020B0604020202020204" pitchFamily="34" charset="0"/>
              </a:rPr>
              <a:t> </a:t>
            </a:r>
            <a:r>
              <a:rPr lang="en-US" altLang="zh-CN" sz="1400" spc="71" dirty="0">
                <a:solidFill>
                  <a:schemeClr val="bg1"/>
                </a:solidFill>
                <a:latin typeface="Arial" panose="020B0604020202020204" pitchFamily="34" charset="0"/>
                <a:ea typeface="Arial"/>
                <a:cs typeface="Arial" panose="020B0604020202020204" pitchFamily="34" charset="0"/>
              </a:rPr>
              <a:t>taking</a:t>
            </a:r>
            <a:r>
              <a:rPr lang="en-US" altLang="zh-CN" sz="1400" spc="-48" dirty="0">
                <a:solidFill>
                  <a:schemeClr val="bg1"/>
                </a:solidFill>
                <a:latin typeface="Arial" panose="020B0604020202020204" pitchFamily="34" charset="0"/>
                <a:ea typeface="Arial"/>
                <a:cs typeface="Arial" panose="020B0604020202020204" pitchFamily="34" charset="0"/>
              </a:rPr>
              <a:t> </a:t>
            </a:r>
            <a:r>
              <a:rPr lang="en-US" altLang="zh-CN" sz="1400" spc="20" dirty="0">
                <a:solidFill>
                  <a:schemeClr val="bg1"/>
                </a:solidFill>
                <a:latin typeface="Arial" panose="020B0604020202020204" pitchFamily="34" charset="0"/>
                <a:ea typeface="Arial"/>
                <a:cs typeface="Arial" panose="020B0604020202020204" pitchFamily="34" charset="0"/>
              </a:rPr>
              <a:t>a</a:t>
            </a:r>
            <a:r>
              <a:rPr lang="en-US" altLang="zh-CN" sz="1400" dirty="0">
                <a:solidFill>
                  <a:schemeClr val="bg1"/>
                </a:solidFill>
                <a:latin typeface="Arial" panose="020B0604020202020204" pitchFamily="34" charset="0"/>
                <a:ea typeface="Arial"/>
                <a:cs typeface="Arial" panose="020B0604020202020204" pitchFamily="34" charset="0"/>
              </a:rPr>
              <a:t> </a:t>
            </a:r>
            <a:r>
              <a:rPr lang="en-US" altLang="zh-CN" sz="1400" spc="82" dirty="0">
                <a:solidFill>
                  <a:schemeClr val="bg1"/>
                </a:solidFill>
                <a:latin typeface="Arial" panose="020B0604020202020204" pitchFamily="34" charset="0"/>
                <a:ea typeface="Arial"/>
                <a:cs typeface="Arial" panose="020B0604020202020204" pitchFamily="34" charset="0"/>
              </a:rPr>
              <a:t>long-term</a:t>
            </a:r>
            <a:r>
              <a:rPr lang="en-US" altLang="zh-CN" sz="1400" spc="-61" dirty="0">
                <a:solidFill>
                  <a:schemeClr val="bg1"/>
                </a:solidFill>
                <a:latin typeface="Arial" panose="020B0604020202020204" pitchFamily="34" charset="0"/>
                <a:ea typeface="Arial"/>
                <a:cs typeface="Arial" panose="020B0604020202020204" pitchFamily="34" charset="0"/>
              </a:rPr>
              <a:t> </a:t>
            </a:r>
            <a:r>
              <a:rPr lang="en-US" altLang="zh-CN" sz="1400" spc="63" dirty="0">
                <a:solidFill>
                  <a:schemeClr val="bg1"/>
                </a:solidFill>
                <a:latin typeface="Arial" panose="020B0604020202020204" pitchFamily="34" charset="0"/>
                <a:ea typeface="Arial"/>
                <a:cs typeface="Arial" panose="020B0604020202020204" pitchFamily="34" charset="0"/>
              </a:rPr>
              <a:t>perspective</a:t>
            </a:r>
            <a:r>
              <a:rPr lang="en-US" altLang="zh-CN" sz="1400" spc="-44" dirty="0">
                <a:solidFill>
                  <a:schemeClr val="bg1"/>
                </a:solidFill>
                <a:latin typeface="Arial" panose="020B0604020202020204" pitchFamily="34" charset="0"/>
                <a:ea typeface="Arial"/>
                <a:cs typeface="Arial" panose="020B0604020202020204" pitchFamily="34" charset="0"/>
              </a:rPr>
              <a:t> </a:t>
            </a:r>
            <a:r>
              <a:rPr lang="en-US" altLang="zh-CN" sz="1400" spc="105" dirty="0">
                <a:solidFill>
                  <a:schemeClr val="bg1"/>
                </a:solidFill>
                <a:latin typeface="Arial" panose="020B0604020202020204" pitchFamily="34" charset="0"/>
                <a:ea typeface="Arial"/>
                <a:cs typeface="Arial" panose="020B0604020202020204" pitchFamily="34" charset="0"/>
              </a:rPr>
              <a:t>to</a:t>
            </a:r>
            <a:r>
              <a:rPr lang="en-US" altLang="zh-CN" sz="1400" spc="-81" dirty="0">
                <a:solidFill>
                  <a:schemeClr val="bg1"/>
                </a:solidFill>
                <a:latin typeface="Arial" panose="020B0604020202020204" pitchFamily="34" charset="0"/>
                <a:ea typeface="Arial"/>
                <a:cs typeface="Arial" panose="020B0604020202020204" pitchFamily="34" charset="0"/>
              </a:rPr>
              <a:t> </a:t>
            </a:r>
            <a:r>
              <a:rPr lang="en-US" altLang="zh-CN" sz="1400" spc="61" dirty="0">
                <a:solidFill>
                  <a:schemeClr val="bg1"/>
                </a:solidFill>
                <a:latin typeface="Arial" panose="020B0604020202020204" pitchFamily="34" charset="0"/>
                <a:ea typeface="Arial"/>
                <a:cs typeface="Arial" panose="020B0604020202020204" pitchFamily="34" charset="0"/>
              </a:rPr>
              <a:t>client</a:t>
            </a:r>
            <a:r>
              <a:rPr lang="en-US" altLang="zh-CN" sz="1400" spc="-39" dirty="0">
                <a:solidFill>
                  <a:schemeClr val="bg1"/>
                </a:solidFill>
                <a:latin typeface="Arial" panose="020B0604020202020204" pitchFamily="34" charset="0"/>
                <a:ea typeface="Arial"/>
                <a:cs typeface="Arial" panose="020B0604020202020204" pitchFamily="34" charset="0"/>
              </a:rPr>
              <a:t> </a:t>
            </a:r>
            <a:r>
              <a:rPr lang="en-US" altLang="zh-CN" sz="1400" spc="42" dirty="0">
                <a:solidFill>
                  <a:schemeClr val="bg1"/>
                </a:solidFill>
                <a:latin typeface="Arial" panose="020B0604020202020204" pitchFamily="34" charset="0"/>
                <a:ea typeface="Arial"/>
                <a:cs typeface="Arial" panose="020B0604020202020204" pitchFamily="34" charset="0"/>
              </a:rPr>
              <a:t>relationships.</a:t>
            </a:r>
            <a:r>
              <a:rPr lang="en-US" altLang="zh-CN" sz="1400" spc="-22" dirty="0">
                <a:solidFill>
                  <a:schemeClr val="bg1"/>
                </a:solidFill>
                <a:latin typeface="Arial" panose="020B0604020202020204" pitchFamily="34" charset="0"/>
                <a:ea typeface="Arial"/>
                <a:cs typeface="Arial" panose="020B0604020202020204" pitchFamily="34" charset="0"/>
              </a:rPr>
              <a:t> </a:t>
            </a:r>
            <a:r>
              <a:rPr lang="en-US" altLang="zh-CN" sz="1400" spc="54" dirty="0">
                <a:solidFill>
                  <a:schemeClr val="bg1"/>
                </a:solidFill>
                <a:latin typeface="Arial" panose="020B0604020202020204" pitchFamily="34" charset="0"/>
                <a:ea typeface="Arial"/>
                <a:cs typeface="Arial" panose="020B0604020202020204" pitchFamily="34" charset="0"/>
              </a:rPr>
              <a:t>Primarily </a:t>
            </a:r>
            <a:r>
              <a:rPr lang="en-US" altLang="zh-CN" sz="1400" spc="76" dirty="0">
                <a:solidFill>
                  <a:schemeClr val="bg1"/>
                </a:solidFill>
                <a:latin typeface="Arial" panose="020B0604020202020204" pitchFamily="34" charset="0"/>
                <a:ea typeface="Arial"/>
                <a:cs typeface="Arial" panose="020B0604020202020204" pitchFamily="34" charset="0"/>
              </a:rPr>
              <a:t>our</a:t>
            </a:r>
            <a:r>
              <a:rPr lang="en-US" altLang="zh-CN" sz="1400" spc="-52" dirty="0">
                <a:solidFill>
                  <a:schemeClr val="bg1"/>
                </a:solidFill>
                <a:latin typeface="Arial" panose="020B0604020202020204" pitchFamily="34" charset="0"/>
                <a:ea typeface="Arial"/>
                <a:cs typeface="Arial" panose="020B0604020202020204" pitchFamily="34" charset="0"/>
              </a:rPr>
              <a:t> </a:t>
            </a:r>
            <a:r>
              <a:rPr lang="en-US" altLang="zh-CN" sz="1400" spc="64" dirty="0">
                <a:solidFill>
                  <a:schemeClr val="bg1"/>
                </a:solidFill>
                <a:latin typeface="Arial" panose="020B0604020202020204" pitchFamily="34" charset="0"/>
                <a:ea typeface="Arial"/>
                <a:cs typeface="Arial" panose="020B0604020202020204" pitchFamily="34" charset="0"/>
              </a:rPr>
              <a:t>goal</a:t>
            </a:r>
            <a:r>
              <a:rPr lang="en-US" altLang="zh-CN" sz="1400" spc="-41" dirty="0">
                <a:solidFill>
                  <a:schemeClr val="bg1"/>
                </a:solidFill>
                <a:latin typeface="Arial" panose="020B0604020202020204" pitchFamily="34" charset="0"/>
                <a:ea typeface="Arial"/>
                <a:cs typeface="Arial" panose="020B0604020202020204" pitchFamily="34" charset="0"/>
              </a:rPr>
              <a:t> </a:t>
            </a:r>
            <a:r>
              <a:rPr lang="en-US" altLang="zh-CN" sz="1400" spc="13" dirty="0">
                <a:solidFill>
                  <a:schemeClr val="bg1"/>
                </a:solidFill>
                <a:latin typeface="Arial" panose="020B0604020202020204" pitchFamily="34" charset="0"/>
                <a:ea typeface="Arial"/>
                <a:cs typeface="Arial" panose="020B0604020202020204" pitchFamily="34" charset="0"/>
              </a:rPr>
              <a:t>is</a:t>
            </a:r>
            <a:r>
              <a:rPr lang="en-US" altLang="zh-CN" sz="1400" spc="11" dirty="0">
                <a:solidFill>
                  <a:schemeClr val="bg1"/>
                </a:solidFill>
                <a:latin typeface="Arial" panose="020B0604020202020204" pitchFamily="34" charset="0"/>
                <a:ea typeface="Arial"/>
                <a:cs typeface="Arial" panose="020B0604020202020204" pitchFamily="34" charset="0"/>
              </a:rPr>
              <a:t> </a:t>
            </a:r>
            <a:r>
              <a:rPr lang="en-US" altLang="zh-CN" sz="1400" spc="105" dirty="0">
                <a:solidFill>
                  <a:schemeClr val="bg1"/>
                </a:solidFill>
                <a:latin typeface="Arial" panose="020B0604020202020204" pitchFamily="34" charset="0"/>
                <a:ea typeface="Arial"/>
                <a:cs typeface="Arial" panose="020B0604020202020204" pitchFamily="34" charset="0"/>
              </a:rPr>
              <a:t>to</a:t>
            </a:r>
            <a:r>
              <a:rPr lang="en-US" altLang="zh-CN" sz="1400" spc="-81" dirty="0">
                <a:solidFill>
                  <a:schemeClr val="bg1"/>
                </a:solidFill>
                <a:latin typeface="Arial" panose="020B0604020202020204" pitchFamily="34" charset="0"/>
                <a:ea typeface="Arial"/>
                <a:cs typeface="Arial" panose="020B0604020202020204" pitchFamily="34" charset="0"/>
              </a:rPr>
              <a:t> </a:t>
            </a:r>
            <a:r>
              <a:rPr lang="en-US" altLang="zh-CN" sz="1400" spc="93" dirty="0">
                <a:solidFill>
                  <a:schemeClr val="bg1"/>
                </a:solidFill>
                <a:latin typeface="Arial" panose="020B0604020202020204" pitchFamily="34" charset="0"/>
                <a:ea typeface="Arial"/>
                <a:cs typeface="Arial" panose="020B0604020202020204" pitchFamily="34" charset="0"/>
              </a:rPr>
              <a:t>get</a:t>
            </a:r>
            <a:r>
              <a:rPr lang="en-US" altLang="zh-CN" sz="1400" spc="-69"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you</a:t>
            </a:r>
            <a:r>
              <a:rPr lang="en-US" altLang="zh-CN" sz="1400" spc="-50" dirty="0">
                <a:solidFill>
                  <a:schemeClr val="bg1"/>
                </a:solidFill>
                <a:latin typeface="Arial" panose="020B0604020202020204" pitchFamily="34" charset="0"/>
                <a:ea typeface="Arial"/>
                <a:cs typeface="Arial" panose="020B0604020202020204" pitchFamily="34" charset="0"/>
              </a:rPr>
              <a:t> </a:t>
            </a:r>
            <a:r>
              <a:rPr lang="en-US" altLang="zh-CN" sz="1400" spc="88" dirty="0">
                <a:solidFill>
                  <a:schemeClr val="bg1"/>
                </a:solidFill>
                <a:latin typeface="Arial" panose="020B0604020202020204" pitchFamily="34" charset="0"/>
                <a:ea typeface="Arial"/>
                <a:cs typeface="Arial" panose="020B0604020202020204" pitchFamily="34" charset="0"/>
              </a:rPr>
              <a:t>up</a:t>
            </a:r>
            <a:r>
              <a:rPr lang="en-US" altLang="zh-CN" sz="1400" spc="-64"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and</a:t>
            </a:r>
            <a:r>
              <a:rPr lang="en-US" altLang="zh-CN" sz="1400" spc="-40" dirty="0">
                <a:solidFill>
                  <a:schemeClr val="bg1"/>
                </a:solidFill>
                <a:latin typeface="Arial" panose="020B0604020202020204" pitchFamily="34" charset="0"/>
                <a:ea typeface="Arial"/>
                <a:cs typeface="Arial" panose="020B0604020202020204" pitchFamily="34" charset="0"/>
              </a:rPr>
              <a:t> </a:t>
            </a:r>
            <a:r>
              <a:rPr lang="en-US" altLang="zh-CN" sz="1400" spc="67" dirty="0">
                <a:solidFill>
                  <a:schemeClr val="bg1"/>
                </a:solidFill>
                <a:latin typeface="Arial" panose="020B0604020202020204" pitchFamily="34" charset="0"/>
                <a:ea typeface="Arial"/>
                <a:cs typeface="Arial" panose="020B0604020202020204" pitchFamily="34" charset="0"/>
              </a:rPr>
              <a:t>running</a:t>
            </a:r>
            <a:r>
              <a:rPr lang="en-US" altLang="zh-CN" sz="1400" spc="-45" dirty="0">
                <a:solidFill>
                  <a:schemeClr val="bg1"/>
                </a:solidFill>
                <a:latin typeface="Arial" panose="020B0604020202020204" pitchFamily="34" charset="0"/>
                <a:ea typeface="Arial"/>
                <a:cs typeface="Arial" panose="020B0604020202020204" pitchFamily="34" charset="0"/>
              </a:rPr>
              <a:t> </a:t>
            </a:r>
            <a:r>
              <a:rPr lang="en-US" altLang="zh-CN" sz="1400" spc="8" dirty="0">
                <a:solidFill>
                  <a:schemeClr val="bg1"/>
                </a:solidFill>
                <a:latin typeface="Arial" panose="020B0604020202020204" pitchFamily="34" charset="0"/>
                <a:ea typeface="Arial"/>
                <a:cs typeface="Arial" panose="020B0604020202020204" pitchFamily="34" charset="0"/>
              </a:rPr>
              <a:t>as</a:t>
            </a:r>
            <a:r>
              <a:rPr lang="en-US" altLang="zh-CN" sz="1400" spc="16" dirty="0">
                <a:solidFill>
                  <a:schemeClr val="bg1"/>
                </a:solidFill>
                <a:latin typeface="Arial" panose="020B0604020202020204" pitchFamily="34" charset="0"/>
                <a:ea typeface="Arial"/>
                <a:cs typeface="Arial" panose="020B0604020202020204" pitchFamily="34" charset="0"/>
              </a:rPr>
              <a:t> </a:t>
            </a:r>
            <a:r>
              <a:rPr lang="en-US" altLang="zh-CN" sz="1400" spc="68" dirty="0">
                <a:solidFill>
                  <a:schemeClr val="bg1"/>
                </a:solidFill>
                <a:latin typeface="Arial" panose="020B0604020202020204" pitchFamily="34" charset="0"/>
                <a:ea typeface="Arial"/>
                <a:cs typeface="Arial" panose="020B0604020202020204" pitchFamily="34" charset="0"/>
              </a:rPr>
              <a:t>quickly</a:t>
            </a:r>
            <a:r>
              <a:rPr lang="en-US" altLang="zh-CN" sz="1400" spc="-44" dirty="0">
                <a:solidFill>
                  <a:schemeClr val="bg1"/>
                </a:solidFill>
                <a:latin typeface="Arial" panose="020B0604020202020204" pitchFamily="34" charset="0"/>
                <a:ea typeface="Arial"/>
                <a:cs typeface="Arial" panose="020B0604020202020204" pitchFamily="34" charset="0"/>
              </a:rPr>
              <a:t> </a:t>
            </a:r>
            <a:r>
              <a:rPr lang="en-US" altLang="zh-CN" sz="1400" spc="8" dirty="0">
                <a:solidFill>
                  <a:schemeClr val="bg1"/>
                </a:solidFill>
                <a:latin typeface="Arial" panose="020B0604020202020204" pitchFamily="34" charset="0"/>
                <a:ea typeface="Arial"/>
                <a:cs typeface="Arial" panose="020B0604020202020204" pitchFamily="34" charset="0"/>
              </a:rPr>
              <a:t>as</a:t>
            </a:r>
            <a:r>
              <a:rPr lang="en-US" altLang="zh-CN" sz="1400" spc="16"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you</a:t>
            </a:r>
            <a:r>
              <a:rPr lang="en-US" altLang="zh-CN" sz="1400" spc="-50" dirty="0">
                <a:solidFill>
                  <a:schemeClr val="bg1"/>
                </a:solidFill>
                <a:latin typeface="Arial" panose="020B0604020202020204" pitchFamily="34" charset="0"/>
                <a:ea typeface="Arial"/>
                <a:cs typeface="Arial" panose="020B0604020202020204" pitchFamily="34" charset="0"/>
              </a:rPr>
              <a:t> </a:t>
            </a:r>
            <a:r>
              <a:rPr lang="en-US" altLang="zh-CN" sz="1400" spc="59" dirty="0">
                <a:solidFill>
                  <a:schemeClr val="bg1"/>
                </a:solidFill>
                <a:latin typeface="Arial" panose="020B0604020202020204" pitchFamily="34" charset="0"/>
                <a:ea typeface="Arial"/>
                <a:cs typeface="Arial" panose="020B0604020202020204" pitchFamily="34" charset="0"/>
              </a:rPr>
              <a:t>need</a:t>
            </a:r>
            <a:r>
              <a:rPr lang="en-US" altLang="zh-CN" sz="1400" spc="-33" dirty="0">
                <a:solidFill>
                  <a:schemeClr val="bg1"/>
                </a:solidFill>
                <a:latin typeface="Arial" panose="020B0604020202020204" pitchFamily="34" charset="0"/>
                <a:ea typeface="Arial"/>
                <a:cs typeface="Arial" panose="020B0604020202020204" pitchFamily="34" charset="0"/>
              </a:rPr>
              <a:t> </a:t>
            </a:r>
            <a:r>
              <a:rPr lang="en-US" altLang="zh-CN" sz="1400" spc="105" dirty="0">
                <a:solidFill>
                  <a:schemeClr val="bg1"/>
                </a:solidFill>
                <a:latin typeface="Arial" panose="020B0604020202020204" pitchFamily="34" charset="0"/>
                <a:ea typeface="Arial"/>
                <a:cs typeface="Arial" panose="020B0604020202020204" pitchFamily="34" charset="0"/>
              </a:rPr>
              <a:t>to</a:t>
            </a:r>
            <a:r>
              <a:rPr lang="en-US" altLang="zh-CN" sz="1400" spc="-81" dirty="0">
                <a:solidFill>
                  <a:schemeClr val="bg1"/>
                </a:solidFill>
                <a:latin typeface="Arial" panose="020B0604020202020204" pitchFamily="34" charset="0"/>
                <a:ea typeface="Arial"/>
                <a:cs typeface="Arial" panose="020B0604020202020204" pitchFamily="34" charset="0"/>
              </a:rPr>
              <a:t> </a:t>
            </a:r>
            <a:r>
              <a:rPr lang="en-US" altLang="zh-CN" sz="1400" spc="27" dirty="0">
                <a:solidFill>
                  <a:schemeClr val="bg1"/>
                </a:solidFill>
                <a:latin typeface="Arial" panose="020B0604020202020204" pitchFamily="34" charset="0"/>
                <a:ea typeface="Arial"/>
                <a:cs typeface="Arial" panose="020B0604020202020204" pitchFamily="34" charset="0"/>
              </a:rPr>
              <a:t>be,</a:t>
            </a:r>
            <a:r>
              <a:rPr lang="en-US" altLang="zh-CN" sz="1400" dirty="0">
                <a:solidFill>
                  <a:schemeClr val="bg1"/>
                </a:solidFill>
                <a:latin typeface="Arial" panose="020B0604020202020204" pitchFamily="34" charset="0"/>
                <a:ea typeface="Arial"/>
                <a:cs typeface="Arial" panose="020B0604020202020204" pitchFamily="34" charset="0"/>
              </a:rPr>
              <a:t> </a:t>
            </a:r>
            <a:r>
              <a:rPr lang="en-US" altLang="zh-CN" sz="1400" spc="71" dirty="0">
                <a:solidFill>
                  <a:schemeClr val="bg1"/>
                </a:solidFill>
                <a:latin typeface="Arial" panose="020B0604020202020204" pitchFamily="34" charset="0"/>
                <a:ea typeface="Arial"/>
                <a:cs typeface="Arial" panose="020B0604020202020204" pitchFamily="34" charset="0"/>
              </a:rPr>
              <a:t>then</a:t>
            </a:r>
            <a:r>
              <a:rPr lang="en-US" altLang="zh-CN" sz="1400" spc="-45" dirty="0">
                <a:solidFill>
                  <a:schemeClr val="bg1"/>
                </a:solidFill>
                <a:latin typeface="Arial" panose="020B0604020202020204" pitchFamily="34" charset="0"/>
                <a:ea typeface="Arial"/>
                <a:cs typeface="Arial" panose="020B0604020202020204" pitchFamily="34" charset="0"/>
              </a:rPr>
              <a:t> </a:t>
            </a:r>
            <a:r>
              <a:rPr lang="en-US" altLang="zh-CN" sz="1400" spc="78" dirty="0">
                <a:solidFill>
                  <a:schemeClr val="bg1"/>
                </a:solidFill>
                <a:latin typeface="Arial" panose="020B0604020202020204" pitchFamily="34" charset="0"/>
                <a:ea typeface="Arial"/>
                <a:cs typeface="Arial" panose="020B0604020202020204" pitchFamily="34" charset="0"/>
              </a:rPr>
              <a:t>we</a:t>
            </a:r>
            <a:r>
              <a:rPr lang="en-US" altLang="zh-CN" sz="1400" spc="65" dirty="0">
                <a:solidFill>
                  <a:schemeClr val="bg1"/>
                </a:solidFill>
                <a:latin typeface="Arial" panose="020B0604020202020204" pitchFamily="34" charset="0"/>
                <a:ea typeface="Arial"/>
                <a:cs typeface="Arial" panose="020B0604020202020204" pitchFamily="34" charset="0"/>
              </a:rPr>
              <a:t> concentrate</a:t>
            </a:r>
            <a:r>
              <a:rPr lang="en-US" altLang="zh-CN" sz="1400" spc="-44" dirty="0">
                <a:solidFill>
                  <a:schemeClr val="bg1"/>
                </a:solidFill>
                <a:latin typeface="Arial" panose="020B0604020202020204" pitchFamily="34" charset="0"/>
                <a:ea typeface="Arial"/>
                <a:cs typeface="Arial" panose="020B0604020202020204" pitchFamily="34" charset="0"/>
              </a:rPr>
              <a:t> </a:t>
            </a:r>
            <a:r>
              <a:rPr lang="en-US" altLang="zh-CN" sz="1400" spc="77" dirty="0">
                <a:solidFill>
                  <a:schemeClr val="bg1"/>
                </a:solidFill>
                <a:latin typeface="Arial" panose="020B0604020202020204" pitchFamily="34" charset="0"/>
                <a:ea typeface="Arial"/>
                <a:cs typeface="Arial" panose="020B0604020202020204" pitchFamily="34" charset="0"/>
              </a:rPr>
              <a:t>on</a:t>
            </a:r>
            <a:r>
              <a:rPr lang="en-US" altLang="zh-CN" sz="1400" spc="-52"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providing</a:t>
            </a:r>
            <a:r>
              <a:rPr lang="en-US" altLang="zh-CN" sz="1400" spc="-47" dirty="0">
                <a:solidFill>
                  <a:schemeClr val="bg1"/>
                </a:solidFill>
                <a:latin typeface="Arial" panose="020B0604020202020204" pitchFamily="34" charset="0"/>
                <a:ea typeface="Arial"/>
                <a:cs typeface="Arial" panose="020B0604020202020204" pitchFamily="34" charset="0"/>
              </a:rPr>
              <a:t> </a:t>
            </a:r>
            <a:r>
              <a:rPr lang="en-US" altLang="zh-CN" sz="1400" spc="81" dirty="0">
                <a:solidFill>
                  <a:schemeClr val="bg1"/>
                </a:solidFill>
                <a:latin typeface="Arial" panose="020B0604020202020204" pitchFamily="34" charset="0"/>
                <a:ea typeface="Arial"/>
                <a:cs typeface="Arial" panose="020B0604020202020204" pitchFamily="34" charset="0"/>
              </a:rPr>
              <a:t>ongoing</a:t>
            </a:r>
            <a:r>
              <a:rPr lang="en-US" altLang="zh-CN" sz="1400" spc="-57" dirty="0">
                <a:solidFill>
                  <a:schemeClr val="bg1"/>
                </a:solidFill>
                <a:latin typeface="Arial" panose="020B0604020202020204" pitchFamily="34" charset="0"/>
                <a:ea typeface="Arial"/>
                <a:cs typeface="Arial" panose="020B0604020202020204" pitchFamily="34" charset="0"/>
              </a:rPr>
              <a:t> </a:t>
            </a:r>
            <a:r>
              <a:rPr lang="en-US" altLang="zh-CN" sz="1400" spc="84" dirty="0">
                <a:solidFill>
                  <a:schemeClr val="bg1"/>
                </a:solidFill>
                <a:latin typeface="Arial" panose="020B0604020202020204" pitchFamily="34" charset="0"/>
                <a:ea typeface="Arial"/>
                <a:cs typeface="Arial" panose="020B0604020202020204" pitchFamily="34" charset="0"/>
              </a:rPr>
              <a:t>support</a:t>
            </a:r>
            <a:r>
              <a:rPr lang="en-US" altLang="zh-CN" sz="1400" spc="-61" dirty="0">
                <a:solidFill>
                  <a:schemeClr val="bg1"/>
                </a:solidFill>
                <a:latin typeface="Arial" panose="020B0604020202020204" pitchFamily="34" charset="0"/>
                <a:ea typeface="Arial"/>
                <a:cs typeface="Arial" panose="020B0604020202020204" pitchFamily="34" charset="0"/>
              </a:rPr>
              <a:t> </a:t>
            </a:r>
            <a:r>
              <a:rPr lang="en-US" altLang="zh-CN" sz="1400" spc="39" dirty="0">
                <a:solidFill>
                  <a:schemeClr val="bg1"/>
                </a:solidFill>
                <a:latin typeface="Arial" panose="020B0604020202020204" pitchFamily="34" charset="0"/>
                <a:ea typeface="Arial"/>
                <a:cs typeface="Arial" panose="020B0604020202020204" pitchFamily="34" charset="0"/>
              </a:rPr>
              <a:t>services</a:t>
            </a:r>
            <a:r>
              <a:rPr lang="en-US" altLang="zh-CN" sz="1400" spc="-19" dirty="0">
                <a:solidFill>
                  <a:schemeClr val="bg1"/>
                </a:solidFill>
                <a:latin typeface="Arial" panose="020B0604020202020204" pitchFamily="34" charset="0"/>
                <a:ea typeface="Arial"/>
                <a:cs typeface="Arial" panose="020B0604020202020204" pitchFamily="34" charset="0"/>
              </a:rPr>
              <a:t> </a:t>
            </a:r>
            <a:r>
              <a:rPr lang="en-US" altLang="zh-CN" sz="1400" spc="105" dirty="0">
                <a:solidFill>
                  <a:schemeClr val="bg1"/>
                </a:solidFill>
                <a:latin typeface="Arial" panose="020B0604020202020204" pitchFamily="34" charset="0"/>
                <a:ea typeface="Arial"/>
                <a:cs typeface="Arial" panose="020B0604020202020204" pitchFamily="34" charset="0"/>
              </a:rPr>
              <a:t>to</a:t>
            </a:r>
            <a:r>
              <a:rPr lang="en-US" altLang="zh-CN" sz="1400" spc="-81" dirty="0">
                <a:solidFill>
                  <a:schemeClr val="bg1"/>
                </a:solidFill>
                <a:latin typeface="Arial" panose="020B0604020202020204" pitchFamily="34" charset="0"/>
                <a:ea typeface="Arial"/>
                <a:cs typeface="Arial" panose="020B0604020202020204" pitchFamily="34" charset="0"/>
              </a:rPr>
              <a:t> </a:t>
            </a:r>
            <a:r>
              <a:rPr lang="en-US" altLang="zh-CN" sz="1400" spc="61" dirty="0">
                <a:solidFill>
                  <a:schemeClr val="bg1"/>
                </a:solidFill>
                <a:latin typeface="Arial" panose="020B0604020202020204" pitchFamily="34" charset="0"/>
                <a:ea typeface="Arial"/>
                <a:cs typeface="Arial" panose="020B0604020202020204" pitchFamily="34" charset="0"/>
              </a:rPr>
              <a:t>maintain</a:t>
            </a:r>
            <a:r>
              <a:rPr lang="en-US" altLang="zh-CN" sz="1400" spc="-39" dirty="0">
                <a:solidFill>
                  <a:schemeClr val="bg1"/>
                </a:solidFill>
                <a:latin typeface="Arial" panose="020B0604020202020204" pitchFamily="34" charset="0"/>
                <a:ea typeface="Arial"/>
                <a:cs typeface="Arial" panose="020B0604020202020204" pitchFamily="34" charset="0"/>
              </a:rPr>
              <a:t> </a:t>
            </a:r>
            <a:r>
              <a:rPr lang="en-US" altLang="zh-CN" sz="1400" spc="103" dirty="0">
                <a:solidFill>
                  <a:schemeClr val="bg1"/>
                </a:solidFill>
                <a:latin typeface="Arial" panose="020B0604020202020204" pitchFamily="34" charset="0"/>
                <a:ea typeface="Arial"/>
                <a:cs typeface="Arial" panose="020B0604020202020204" pitchFamily="34" charset="0"/>
              </a:rPr>
              <a:t>good</a:t>
            </a:r>
            <a:r>
              <a:rPr lang="en-US" altLang="zh-CN" sz="1400" spc="-79" dirty="0">
                <a:solidFill>
                  <a:schemeClr val="bg1"/>
                </a:solidFill>
                <a:latin typeface="Arial" panose="020B0604020202020204" pitchFamily="34" charset="0"/>
                <a:ea typeface="Arial"/>
                <a:cs typeface="Arial" panose="020B0604020202020204" pitchFamily="34" charset="0"/>
              </a:rPr>
              <a:t> </a:t>
            </a:r>
            <a:r>
              <a:rPr lang="en-US" altLang="zh-CN" sz="1400" spc="52" dirty="0">
                <a:solidFill>
                  <a:schemeClr val="bg1"/>
                </a:solidFill>
                <a:latin typeface="Arial" panose="020B0604020202020204" pitchFamily="34" charset="0"/>
                <a:ea typeface="Arial"/>
                <a:cs typeface="Arial" panose="020B0604020202020204" pitchFamily="34" charset="0"/>
              </a:rPr>
              <a:t>standing. </a:t>
            </a:r>
            <a:r>
              <a:rPr lang="en-US" altLang="zh-CN" sz="1400" spc="66" dirty="0">
                <a:solidFill>
                  <a:schemeClr val="bg1"/>
                </a:solidFill>
                <a:latin typeface="Arial" panose="020B0604020202020204" pitchFamily="34" charset="0"/>
                <a:ea typeface="Arial"/>
                <a:cs typeface="Arial" panose="020B0604020202020204" pitchFamily="34" charset="0"/>
              </a:rPr>
              <a:t>We</a:t>
            </a:r>
            <a:r>
              <a:rPr lang="en-US" altLang="zh-CN" sz="1400" spc="-42" dirty="0">
                <a:solidFill>
                  <a:schemeClr val="bg1"/>
                </a:solidFill>
                <a:latin typeface="Arial" panose="020B0604020202020204" pitchFamily="34" charset="0"/>
                <a:ea typeface="Arial"/>
                <a:cs typeface="Arial" panose="020B0604020202020204" pitchFamily="34" charset="0"/>
              </a:rPr>
              <a:t> </a:t>
            </a:r>
            <a:r>
              <a:rPr lang="en-US" altLang="zh-CN" sz="1400" spc="77" dirty="0">
                <a:solidFill>
                  <a:schemeClr val="bg1"/>
                </a:solidFill>
                <a:latin typeface="Arial" panose="020B0604020202020204" pitchFamily="34" charset="0"/>
                <a:ea typeface="Arial"/>
                <a:cs typeface="Arial" panose="020B0604020202020204" pitchFamily="34" charset="0"/>
              </a:rPr>
              <a:t>act</a:t>
            </a:r>
            <a:r>
              <a:rPr lang="en-US" altLang="zh-CN" sz="1400" spc="-53" dirty="0">
                <a:solidFill>
                  <a:schemeClr val="bg1"/>
                </a:solidFill>
                <a:latin typeface="Arial" panose="020B0604020202020204" pitchFamily="34" charset="0"/>
                <a:ea typeface="Arial"/>
                <a:cs typeface="Arial" panose="020B0604020202020204" pitchFamily="34" charset="0"/>
              </a:rPr>
              <a:t> </a:t>
            </a:r>
            <a:r>
              <a:rPr lang="en-US" altLang="zh-CN" sz="1400" spc="8" dirty="0">
                <a:solidFill>
                  <a:schemeClr val="bg1"/>
                </a:solidFill>
                <a:latin typeface="Arial" panose="020B0604020202020204" pitchFamily="34" charset="0"/>
                <a:ea typeface="Arial"/>
                <a:cs typeface="Arial" panose="020B0604020202020204" pitchFamily="34" charset="0"/>
              </a:rPr>
              <a:t>as</a:t>
            </a:r>
            <a:r>
              <a:rPr lang="en-US" altLang="zh-CN" sz="1400" spc="16" dirty="0">
                <a:solidFill>
                  <a:schemeClr val="bg1"/>
                </a:solidFill>
                <a:latin typeface="Arial" panose="020B0604020202020204" pitchFamily="34" charset="0"/>
                <a:ea typeface="Arial"/>
                <a:cs typeface="Arial" panose="020B0604020202020204" pitchFamily="34" charset="0"/>
              </a:rPr>
              <a:t> </a:t>
            </a:r>
            <a:r>
              <a:rPr lang="en-US" altLang="zh-CN" sz="1400" spc="41" dirty="0">
                <a:solidFill>
                  <a:schemeClr val="bg1"/>
                </a:solidFill>
                <a:latin typeface="Arial" panose="020B0604020202020204" pitchFamily="34" charset="0"/>
                <a:ea typeface="Arial"/>
                <a:cs typeface="Arial" panose="020B0604020202020204" pitchFamily="34" charset="0"/>
              </a:rPr>
              <a:t>an</a:t>
            </a:r>
            <a:r>
              <a:rPr lang="en-US" altLang="zh-CN" sz="1400" spc="-17" dirty="0">
                <a:solidFill>
                  <a:schemeClr val="bg1"/>
                </a:solidFill>
                <a:latin typeface="Arial" panose="020B0604020202020204" pitchFamily="34" charset="0"/>
                <a:ea typeface="Arial"/>
                <a:cs typeface="Arial" panose="020B0604020202020204" pitchFamily="34" charset="0"/>
              </a:rPr>
              <a:t> </a:t>
            </a:r>
            <a:r>
              <a:rPr lang="en-US" altLang="zh-CN" sz="1400" spc="52" dirty="0">
                <a:solidFill>
                  <a:schemeClr val="bg1"/>
                </a:solidFill>
                <a:latin typeface="Arial" panose="020B0604020202020204" pitchFamily="34" charset="0"/>
                <a:ea typeface="Arial"/>
                <a:cs typeface="Arial" panose="020B0604020202020204" pitchFamily="34" charset="0"/>
              </a:rPr>
              <a:t>extension</a:t>
            </a:r>
            <a:r>
              <a:rPr lang="en-US" altLang="zh-CN" sz="1400" spc="-31" dirty="0">
                <a:solidFill>
                  <a:schemeClr val="bg1"/>
                </a:solidFill>
                <a:latin typeface="Arial" panose="020B0604020202020204" pitchFamily="34" charset="0"/>
                <a:ea typeface="Arial"/>
                <a:cs typeface="Arial" panose="020B0604020202020204" pitchFamily="34" charset="0"/>
              </a:rPr>
              <a:t> </a:t>
            </a:r>
            <a:r>
              <a:rPr lang="en-US" altLang="zh-CN" sz="1400" spc="105" dirty="0">
                <a:solidFill>
                  <a:schemeClr val="bg1"/>
                </a:solidFill>
                <a:latin typeface="Arial" panose="020B0604020202020204" pitchFamily="34" charset="0"/>
                <a:ea typeface="Arial"/>
                <a:cs typeface="Arial" panose="020B0604020202020204" pitchFamily="34" charset="0"/>
              </a:rPr>
              <a:t>to</a:t>
            </a:r>
            <a:r>
              <a:rPr lang="en-US" altLang="zh-CN" sz="1400" spc="-81"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your</a:t>
            </a:r>
            <a:r>
              <a:rPr lang="en-US" altLang="zh-CN" sz="1400" spc="-49" dirty="0">
                <a:solidFill>
                  <a:schemeClr val="bg1"/>
                </a:solidFill>
                <a:latin typeface="Arial" panose="020B0604020202020204" pitchFamily="34" charset="0"/>
                <a:ea typeface="Arial"/>
                <a:cs typeface="Arial" panose="020B0604020202020204" pitchFamily="34" charset="0"/>
              </a:rPr>
              <a:t> </a:t>
            </a:r>
            <a:r>
              <a:rPr lang="en-US" altLang="zh-CN" sz="1400" spc="74" dirty="0">
                <a:solidFill>
                  <a:schemeClr val="bg1"/>
                </a:solidFill>
                <a:latin typeface="Arial" panose="020B0604020202020204" pitchFamily="34" charset="0"/>
                <a:ea typeface="Arial"/>
                <a:cs typeface="Arial" panose="020B0604020202020204" pitchFamily="34" charset="0"/>
              </a:rPr>
              <a:t>team</a:t>
            </a:r>
            <a:r>
              <a:rPr lang="en-US" altLang="zh-CN" sz="1400" spc="-49" dirty="0">
                <a:solidFill>
                  <a:schemeClr val="bg1"/>
                </a:solidFill>
                <a:latin typeface="Arial" panose="020B0604020202020204" pitchFamily="34" charset="0"/>
                <a:ea typeface="Arial"/>
                <a:cs typeface="Arial" panose="020B0604020202020204" pitchFamily="34" charset="0"/>
              </a:rPr>
              <a:t> </a:t>
            </a:r>
            <a:r>
              <a:rPr lang="en-US" altLang="zh-CN" sz="1400" spc="32" dirty="0">
                <a:solidFill>
                  <a:schemeClr val="bg1"/>
                </a:solidFill>
                <a:latin typeface="Arial" panose="020B0604020202020204" pitchFamily="34" charset="0"/>
                <a:ea typeface="Arial"/>
                <a:cs typeface="Arial" panose="020B0604020202020204" pitchFamily="34" charset="0"/>
              </a:rPr>
              <a:t>&amp;</a:t>
            </a:r>
            <a:r>
              <a:rPr lang="en-US" altLang="zh-CN" sz="1400" spc="-8" dirty="0">
                <a:solidFill>
                  <a:schemeClr val="bg1"/>
                </a:solidFill>
                <a:latin typeface="Arial" panose="020B0604020202020204" pitchFamily="34" charset="0"/>
                <a:ea typeface="Arial"/>
                <a:cs typeface="Arial" panose="020B0604020202020204" pitchFamily="34" charset="0"/>
              </a:rPr>
              <a:t> </a:t>
            </a:r>
            <a:r>
              <a:rPr lang="en-US" altLang="zh-CN" sz="1400" spc="89" dirty="0">
                <a:solidFill>
                  <a:schemeClr val="bg1"/>
                </a:solidFill>
                <a:latin typeface="Arial" panose="020B0604020202020204" pitchFamily="34" charset="0"/>
                <a:ea typeface="Arial"/>
                <a:cs typeface="Arial" panose="020B0604020202020204" pitchFamily="34" charset="0"/>
              </a:rPr>
              <a:t>work</a:t>
            </a:r>
            <a:r>
              <a:rPr lang="en-US" altLang="zh-CN" sz="1400" spc="-65" dirty="0">
                <a:solidFill>
                  <a:schemeClr val="bg1"/>
                </a:solidFill>
                <a:latin typeface="Arial" panose="020B0604020202020204" pitchFamily="34" charset="0"/>
                <a:ea typeface="Arial"/>
                <a:cs typeface="Arial" panose="020B0604020202020204" pitchFamily="34" charset="0"/>
              </a:rPr>
              <a:t> </a:t>
            </a:r>
            <a:r>
              <a:rPr lang="en-US" altLang="zh-CN" sz="1400" spc="54" dirty="0">
                <a:solidFill>
                  <a:schemeClr val="bg1"/>
                </a:solidFill>
                <a:latin typeface="Arial" panose="020B0604020202020204" pitchFamily="34" charset="0"/>
                <a:ea typeface="Arial"/>
                <a:cs typeface="Arial" panose="020B0604020202020204" pitchFamily="34" charset="0"/>
              </a:rPr>
              <a:t>alongside</a:t>
            </a:r>
            <a:r>
              <a:rPr lang="en-US" altLang="zh-CN" sz="1400" spc="-28"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your</a:t>
            </a:r>
            <a:r>
              <a:rPr lang="en-US" altLang="zh-CN" sz="1400" spc="-49" dirty="0">
                <a:solidFill>
                  <a:schemeClr val="bg1"/>
                </a:solidFill>
                <a:latin typeface="Arial" panose="020B0604020202020204" pitchFamily="34" charset="0"/>
                <a:ea typeface="Arial"/>
                <a:cs typeface="Arial" panose="020B0604020202020204" pitchFamily="34" charset="0"/>
              </a:rPr>
              <a:t> </a:t>
            </a:r>
            <a:r>
              <a:rPr lang="en-US" altLang="zh-CN" sz="1400" spc="45" dirty="0">
                <a:solidFill>
                  <a:schemeClr val="bg1"/>
                </a:solidFill>
                <a:latin typeface="Arial" panose="020B0604020202020204" pitchFamily="34" charset="0"/>
                <a:ea typeface="Arial"/>
                <a:cs typeface="Arial" panose="020B0604020202020204" pitchFamily="34" charset="0"/>
              </a:rPr>
              <a:t>legal</a:t>
            </a:r>
            <a:r>
              <a:rPr lang="en-US" altLang="zh-CN" sz="1400" spc="-23"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and</a:t>
            </a:r>
            <a:r>
              <a:rPr lang="en-US" altLang="zh-CN" sz="1400" spc="-40" dirty="0">
                <a:solidFill>
                  <a:schemeClr val="bg1"/>
                </a:solidFill>
                <a:latin typeface="Arial" panose="020B0604020202020204" pitchFamily="34" charset="0"/>
                <a:ea typeface="Arial"/>
                <a:cs typeface="Arial" panose="020B0604020202020204" pitchFamily="34" charset="0"/>
              </a:rPr>
              <a:t> </a:t>
            </a:r>
            <a:r>
              <a:rPr lang="en-US" altLang="zh-CN" sz="1400" spc="77" dirty="0">
                <a:solidFill>
                  <a:schemeClr val="bg1"/>
                </a:solidFill>
                <a:latin typeface="Arial" panose="020B0604020202020204" pitchFamily="34" charset="0"/>
                <a:ea typeface="Arial"/>
                <a:cs typeface="Arial" panose="020B0604020202020204" pitchFamily="34" charset="0"/>
              </a:rPr>
              <a:t>tax</a:t>
            </a:r>
            <a:r>
              <a:rPr lang="en-US" altLang="zh-CN" sz="1400" spc="-54" dirty="0">
                <a:solidFill>
                  <a:schemeClr val="bg1"/>
                </a:solidFill>
                <a:latin typeface="Arial" panose="020B0604020202020204" pitchFamily="34" charset="0"/>
                <a:ea typeface="Arial"/>
                <a:cs typeface="Arial" panose="020B0604020202020204" pitchFamily="34" charset="0"/>
              </a:rPr>
              <a:t> </a:t>
            </a:r>
            <a:r>
              <a:rPr lang="en-US" altLang="zh-CN" sz="1400" spc="25" dirty="0">
                <a:solidFill>
                  <a:schemeClr val="bg1"/>
                </a:solidFill>
                <a:latin typeface="Arial" panose="020B0604020202020204" pitchFamily="34" charset="0"/>
                <a:ea typeface="Arial"/>
                <a:cs typeface="Arial" panose="020B0604020202020204" pitchFamily="34" charset="0"/>
              </a:rPr>
              <a:t>adviser.</a:t>
            </a:r>
          </a:p>
          <a:p>
            <a:pPr marL="0" indent="0" algn="just">
              <a:lnSpc>
                <a:spcPts val="1371"/>
              </a:lnSpc>
              <a:buNone/>
            </a:pPr>
            <a:r>
              <a:rPr lang="en-US" altLang="zh-CN" sz="1400" spc="46" dirty="0" err="1">
                <a:solidFill>
                  <a:schemeClr val="bg1"/>
                </a:solidFill>
                <a:latin typeface="Arial" panose="020B0604020202020204" pitchFamily="34" charset="0"/>
                <a:ea typeface="宋体"/>
                <a:cs typeface="Arial" panose="020B0604020202020204" pitchFamily="34" charset="0"/>
              </a:rPr>
              <a:t>Ascentia</a:t>
            </a:r>
            <a:r>
              <a:rPr lang="en-US" altLang="zh-CN" sz="1400" spc="-895" dirty="0">
                <a:solidFill>
                  <a:schemeClr val="bg1"/>
                </a:solidFill>
                <a:latin typeface="Arial" panose="020B0604020202020204" pitchFamily="34" charset="0"/>
                <a:ea typeface="宋体"/>
                <a:cs typeface="Arial" panose="020B0604020202020204" pitchFamily="34" charset="0"/>
              </a:rPr>
              <a:t>’</a:t>
            </a:r>
            <a:r>
              <a:rPr lang="en-US" altLang="zh-CN" sz="1400" spc="-264" dirty="0">
                <a:solidFill>
                  <a:schemeClr val="bg1"/>
                </a:solidFill>
                <a:latin typeface="Arial" panose="020B0604020202020204" pitchFamily="34" charset="0"/>
                <a:ea typeface="宋体"/>
                <a:cs typeface="Arial" panose="020B0604020202020204" pitchFamily="34" charset="0"/>
              </a:rPr>
              <a:t> </a:t>
            </a:r>
            <a:r>
              <a:rPr lang="en-US" altLang="zh-CN" sz="1400" spc="42" dirty="0">
                <a:solidFill>
                  <a:schemeClr val="bg1"/>
                </a:solidFill>
                <a:latin typeface="Arial" panose="020B0604020202020204" pitchFamily="34" charset="0"/>
                <a:ea typeface="Arial"/>
                <a:cs typeface="Arial" panose="020B0604020202020204" pitchFamily="34" charset="0"/>
              </a:rPr>
              <a:t>client</a:t>
            </a:r>
            <a:r>
              <a:rPr lang="en-US" altLang="zh-CN" sz="1400" spc="-60" dirty="0">
                <a:solidFill>
                  <a:schemeClr val="bg1"/>
                </a:solidFill>
                <a:latin typeface="Arial" panose="020B0604020202020204" pitchFamily="34" charset="0"/>
                <a:ea typeface="Arial"/>
                <a:cs typeface="Arial" panose="020B0604020202020204" pitchFamily="34" charset="0"/>
              </a:rPr>
              <a:t> </a:t>
            </a:r>
            <a:r>
              <a:rPr lang="en-US" altLang="zh-CN" sz="1400" spc="28" dirty="0">
                <a:solidFill>
                  <a:schemeClr val="bg1"/>
                </a:solidFill>
                <a:latin typeface="Arial" panose="020B0604020202020204" pitchFamily="34" charset="0"/>
                <a:ea typeface="Arial"/>
                <a:cs typeface="Arial" panose="020B0604020202020204" pitchFamily="34" charset="0"/>
              </a:rPr>
              <a:t>list</a:t>
            </a:r>
            <a:r>
              <a:rPr lang="en-US" altLang="zh-CN" sz="1400" spc="-47" dirty="0">
                <a:solidFill>
                  <a:schemeClr val="bg1"/>
                </a:solidFill>
                <a:latin typeface="Arial" panose="020B0604020202020204" pitchFamily="34" charset="0"/>
                <a:ea typeface="Arial"/>
                <a:cs typeface="Arial" panose="020B0604020202020204" pitchFamily="34" charset="0"/>
              </a:rPr>
              <a:t> </a:t>
            </a:r>
            <a:r>
              <a:rPr lang="en-US" altLang="zh-CN" sz="1400" spc="31" dirty="0">
                <a:solidFill>
                  <a:schemeClr val="bg1"/>
                </a:solidFill>
                <a:latin typeface="Arial" panose="020B0604020202020204" pitchFamily="34" charset="0"/>
                <a:ea typeface="Arial"/>
                <a:cs typeface="Arial" panose="020B0604020202020204" pitchFamily="34" charset="0"/>
              </a:rPr>
              <a:t>includes</a:t>
            </a:r>
            <a:r>
              <a:rPr lang="en-US" altLang="zh-CN" sz="1400" spc="-50" dirty="0">
                <a:solidFill>
                  <a:schemeClr val="bg1"/>
                </a:solidFill>
                <a:latin typeface="Arial" panose="020B0604020202020204" pitchFamily="34" charset="0"/>
                <a:ea typeface="Arial"/>
                <a:cs typeface="Arial" panose="020B0604020202020204" pitchFamily="34" charset="0"/>
              </a:rPr>
              <a:t> </a:t>
            </a:r>
            <a:r>
              <a:rPr lang="en-US" altLang="zh-CN" sz="1400" spc="30" dirty="0">
                <a:solidFill>
                  <a:schemeClr val="bg1"/>
                </a:solidFill>
                <a:latin typeface="Arial" panose="020B0604020202020204" pitchFamily="34" charset="0"/>
                <a:ea typeface="Arial"/>
                <a:cs typeface="Arial" panose="020B0604020202020204" pitchFamily="34" charset="0"/>
              </a:rPr>
              <a:t>large</a:t>
            </a:r>
            <a:r>
              <a:rPr lang="en-US" altLang="zh-CN" sz="1400" spc="-48" dirty="0">
                <a:solidFill>
                  <a:schemeClr val="bg1"/>
                </a:solidFill>
                <a:latin typeface="Arial" panose="020B0604020202020204" pitchFamily="34" charset="0"/>
                <a:ea typeface="Arial"/>
                <a:cs typeface="Arial" panose="020B0604020202020204" pitchFamily="34" charset="0"/>
              </a:rPr>
              <a:t> </a:t>
            </a:r>
            <a:r>
              <a:rPr lang="en-US" altLang="zh-CN" sz="1400" spc="38" dirty="0">
                <a:solidFill>
                  <a:schemeClr val="bg1"/>
                </a:solidFill>
                <a:latin typeface="Arial" panose="020B0604020202020204" pitchFamily="34" charset="0"/>
                <a:ea typeface="Arial"/>
                <a:cs typeface="Arial" panose="020B0604020202020204" pitchFamily="34" charset="0"/>
              </a:rPr>
              <a:t>corporations,</a:t>
            </a:r>
            <a:r>
              <a:rPr lang="en-US" altLang="zh-CN" sz="1400" spc="-61" dirty="0">
                <a:solidFill>
                  <a:schemeClr val="bg1"/>
                </a:solidFill>
                <a:latin typeface="Arial" panose="020B0604020202020204" pitchFamily="34" charset="0"/>
                <a:ea typeface="Arial"/>
                <a:cs typeface="Arial" panose="020B0604020202020204" pitchFamily="34" charset="0"/>
              </a:rPr>
              <a:t> </a:t>
            </a:r>
            <a:r>
              <a:rPr lang="en-US" altLang="zh-CN" sz="1400" spc="-18" dirty="0">
                <a:solidFill>
                  <a:schemeClr val="bg1"/>
                </a:solidFill>
                <a:latin typeface="Arial" panose="020B0604020202020204" pitchFamily="34" charset="0"/>
                <a:ea typeface="Arial"/>
                <a:cs typeface="Arial" panose="020B0604020202020204" pitchFamily="34" charset="0"/>
              </a:rPr>
              <a:t>SME</a:t>
            </a:r>
            <a:r>
              <a:rPr lang="en-US" altLang="zh-CN" sz="1400" spc="-42" dirty="0">
                <a:solidFill>
                  <a:schemeClr val="bg1"/>
                </a:solidFill>
                <a:latin typeface="Arial" panose="020B0604020202020204" pitchFamily="34" charset="0"/>
                <a:ea typeface="Arial"/>
                <a:cs typeface="Arial" panose="020B0604020202020204" pitchFamily="34" charset="0"/>
              </a:rPr>
              <a:t>’s,</a:t>
            </a:r>
            <a:r>
              <a:rPr lang="en-US" altLang="zh-CN" sz="1400" spc="-20" dirty="0">
                <a:solidFill>
                  <a:schemeClr val="bg1"/>
                </a:solidFill>
                <a:latin typeface="Arial" panose="020B0604020202020204" pitchFamily="34" charset="0"/>
                <a:ea typeface="Arial"/>
                <a:cs typeface="Arial" panose="020B0604020202020204" pitchFamily="34" charset="0"/>
              </a:rPr>
              <a:t> </a:t>
            </a:r>
            <a:r>
              <a:rPr lang="en-US" altLang="zh-CN" sz="1400" spc="45" dirty="0">
                <a:solidFill>
                  <a:schemeClr val="bg1"/>
                </a:solidFill>
                <a:latin typeface="Arial" panose="020B0604020202020204" pitchFamily="34" charset="0"/>
                <a:ea typeface="Arial"/>
                <a:cs typeface="Arial" panose="020B0604020202020204" pitchFamily="34" charset="0"/>
              </a:rPr>
              <a:t>family</a:t>
            </a:r>
            <a:r>
              <a:rPr lang="en-US" altLang="zh-CN" sz="1400" spc="-65" dirty="0">
                <a:solidFill>
                  <a:schemeClr val="bg1"/>
                </a:solidFill>
                <a:latin typeface="Arial" panose="020B0604020202020204" pitchFamily="34" charset="0"/>
                <a:ea typeface="Arial"/>
                <a:cs typeface="Arial" panose="020B0604020202020204" pitchFamily="34" charset="0"/>
              </a:rPr>
              <a:t> </a:t>
            </a:r>
            <a:r>
              <a:rPr lang="en-US" altLang="zh-CN" sz="1400" spc="92" dirty="0">
                <a:solidFill>
                  <a:schemeClr val="bg1"/>
                </a:solidFill>
                <a:latin typeface="Arial" panose="020B0604020202020204" pitchFamily="34" charset="0"/>
                <a:ea typeface="Arial"/>
                <a:cs typeface="Arial" panose="020B0604020202020204" pitchFamily="34" charset="0"/>
              </a:rPr>
              <a:t>o</a:t>
            </a:r>
            <a:r>
              <a:rPr lang="en-US" altLang="zh-CN" sz="1400" spc="628" dirty="0">
                <a:solidFill>
                  <a:schemeClr val="bg1"/>
                </a:solidFill>
                <a:latin typeface="Arial" panose="020B0604020202020204" pitchFamily="34" charset="0"/>
                <a:ea typeface="Arial"/>
                <a:cs typeface="Arial" panose="020B0604020202020204" pitchFamily="34" charset="0"/>
              </a:rPr>
              <a:t> </a:t>
            </a:r>
            <a:r>
              <a:rPr lang="en-US" altLang="zh-CN" sz="1400" spc="-8" dirty="0" err="1">
                <a:solidFill>
                  <a:schemeClr val="bg1"/>
                </a:solidFill>
                <a:latin typeface="Arial" panose="020B0604020202020204" pitchFamily="34" charset="0"/>
                <a:ea typeface="Arial"/>
                <a:cs typeface="Arial" panose="020B0604020202020204" pitchFamily="34" charset="0"/>
              </a:rPr>
              <a:t>ces</a:t>
            </a:r>
            <a:r>
              <a:rPr lang="en-US" altLang="zh-CN" sz="1400" spc="-8" dirty="0">
                <a:solidFill>
                  <a:schemeClr val="bg1"/>
                </a:solidFill>
                <a:latin typeface="Arial" panose="020B0604020202020204" pitchFamily="34" charset="0"/>
                <a:ea typeface="Arial"/>
                <a:cs typeface="Arial" panose="020B0604020202020204" pitchFamily="34" charset="0"/>
              </a:rPr>
              <a:t>,</a:t>
            </a:r>
            <a:r>
              <a:rPr lang="en-US" altLang="zh-CN" sz="1400" spc="-19" dirty="0">
                <a:solidFill>
                  <a:schemeClr val="bg1"/>
                </a:solidFill>
                <a:latin typeface="Arial" panose="020B0604020202020204" pitchFamily="34" charset="0"/>
                <a:ea typeface="Arial"/>
                <a:cs typeface="Arial" panose="020B0604020202020204" pitchFamily="34" charset="0"/>
              </a:rPr>
              <a:t> </a:t>
            </a:r>
            <a:r>
              <a:rPr lang="en-US" altLang="zh-CN" sz="1400" spc="50" dirty="0">
                <a:solidFill>
                  <a:schemeClr val="bg1"/>
                </a:solidFill>
                <a:latin typeface="Arial" panose="020B0604020202020204" pitchFamily="34" charset="0"/>
                <a:ea typeface="Arial"/>
                <a:cs typeface="Arial" panose="020B0604020202020204" pitchFamily="34" charset="0"/>
              </a:rPr>
              <a:t>(Ultra)</a:t>
            </a:r>
            <a:r>
              <a:rPr lang="en-US" altLang="zh-CN" sz="1400" spc="-68" dirty="0">
                <a:solidFill>
                  <a:schemeClr val="bg1"/>
                </a:solidFill>
                <a:latin typeface="Arial" panose="020B0604020202020204" pitchFamily="34" charset="0"/>
                <a:ea typeface="Arial"/>
                <a:cs typeface="Arial" panose="020B0604020202020204" pitchFamily="34" charset="0"/>
              </a:rPr>
              <a:t> </a:t>
            </a:r>
            <a:r>
              <a:rPr lang="en-US" altLang="zh-CN" sz="1400" spc="45" dirty="0">
                <a:solidFill>
                  <a:schemeClr val="bg1"/>
                </a:solidFill>
                <a:latin typeface="Arial" panose="020B0604020202020204" pitchFamily="34" charset="0"/>
                <a:ea typeface="Arial"/>
                <a:cs typeface="Arial" panose="020B0604020202020204" pitchFamily="34" charset="0"/>
              </a:rPr>
              <a:t>High </a:t>
            </a:r>
            <a:r>
              <a:rPr lang="en-US" altLang="zh-CN" sz="1400" spc="63" dirty="0">
                <a:solidFill>
                  <a:schemeClr val="bg1"/>
                </a:solidFill>
                <a:latin typeface="Arial" panose="020B0604020202020204" pitchFamily="34" charset="0"/>
                <a:ea typeface="Arial"/>
                <a:cs typeface="Arial" panose="020B0604020202020204" pitchFamily="34" charset="0"/>
              </a:rPr>
              <a:t>Net-Worth</a:t>
            </a:r>
            <a:r>
              <a:rPr lang="en-US" altLang="zh-CN" sz="1400" spc="-79" dirty="0">
                <a:solidFill>
                  <a:schemeClr val="bg1"/>
                </a:solidFill>
                <a:latin typeface="Arial" panose="020B0604020202020204" pitchFamily="34" charset="0"/>
                <a:ea typeface="Arial"/>
                <a:cs typeface="Arial" panose="020B0604020202020204" pitchFamily="34" charset="0"/>
              </a:rPr>
              <a:t> </a:t>
            </a:r>
            <a:r>
              <a:rPr lang="en-US" altLang="zh-CN" sz="1400" spc="29" dirty="0">
                <a:solidFill>
                  <a:schemeClr val="bg1"/>
                </a:solidFill>
                <a:latin typeface="Arial" panose="020B0604020202020204" pitchFamily="34" charset="0"/>
                <a:ea typeface="Arial"/>
                <a:cs typeface="Arial" panose="020B0604020202020204" pitchFamily="34" charset="0"/>
              </a:rPr>
              <a:t>Individuals</a:t>
            </a:r>
            <a:r>
              <a:rPr lang="en-US" altLang="zh-CN" sz="1400" spc="-45" dirty="0">
                <a:solidFill>
                  <a:schemeClr val="bg1"/>
                </a:solidFill>
                <a:latin typeface="Arial" panose="020B0604020202020204" pitchFamily="34" charset="0"/>
                <a:ea typeface="Arial"/>
                <a:cs typeface="Arial" panose="020B0604020202020204" pitchFamily="34" charset="0"/>
              </a:rPr>
              <a:t> </a:t>
            </a:r>
            <a:r>
              <a:rPr lang="en-US" altLang="zh-CN" sz="1400" spc="51" dirty="0">
                <a:solidFill>
                  <a:schemeClr val="bg1"/>
                </a:solidFill>
                <a:latin typeface="Arial" panose="020B0604020202020204" pitchFamily="34" charset="0"/>
                <a:ea typeface="Arial"/>
                <a:cs typeface="Arial" panose="020B0604020202020204" pitchFamily="34" charset="0"/>
              </a:rPr>
              <a:t>and</a:t>
            </a:r>
            <a:r>
              <a:rPr lang="en-US" altLang="zh-CN" sz="1400" spc="-72" dirty="0">
                <a:solidFill>
                  <a:schemeClr val="bg1"/>
                </a:solidFill>
                <a:latin typeface="Arial" panose="020B0604020202020204" pitchFamily="34" charset="0"/>
                <a:ea typeface="Arial"/>
                <a:cs typeface="Arial" panose="020B0604020202020204" pitchFamily="34" charset="0"/>
              </a:rPr>
              <a:t> </a:t>
            </a:r>
            <a:r>
              <a:rPr lang="en-US" altLang="zh-CN" sz="1400" spc="44" dirty="0">
                <a:solidFill>
                  <a:schemeClr val="bg1"/>
                </a:solidFill>
                <a:latin typeface="Arial" panose="020B0604020202020204" pitchFamily="34" charset="0"/>
                <a:ea typeface="Arial"/>
                <a:cs typeface="Arial" panose="020B0604020202020204" pitchFamily="34" charset="0"/>
              </a:rPr>
              <a:t>private</a:t>
            </a:r>
            <a:r>
              <a:rPr lang="en-US" altLang="zh-CN" sz="1400" spc="-62" dirty="0">
                <a:solidFill>
                  <a:schemeClr val="bg1"/>
                </a:solidFill>
                <a:latin typeface="Arial" panose="020B0604020202020204" pitchFamily="34" charset="0"/>
                <a:ea typeface="Arial"/>
                <a:cs typeface="Arial" panose="020B0604020202020204" pitchFamily="34" charset="0"/>
              </a:rPr>
              <a:t> </a:t>
            </a:r>
            <a:r>
              <a:rPr lang="en-US" altLang="zh-CN" sz="1400" spc="19" dirty="0">
                <a:solidFill>
                  <a:schemeClr val="bg1"/>
                </a:solidFill>
                <a:latin typeface="Arial" panose="020B0604020202020204" pitchFamily="34" charset="0"/>
                <a:ea typeface="Arial"/>
                <a:cs typeface="Arial" panose="020B0604020202020204" pitchFamily="34" charset="0"/>
              </a:rPr>
              <a:t>clients.</a:t>
            </a:r>
            <a:r>
              <a:rPr lang="en-US" altLang="zh-CN" sz="1400" spc="-37" dirty="0">
                <a:solidFill>
                  <a:schemeClr val="bg1"/>
                </a:solidFill>
                <a:latin typeface="Arial" panose="020B0604020202020204" pitchFamily="34" charset="0"/>
                <a:ea typeface="Arial"/>
                <a:cs typeface="Arial" panose="020B0604020202020204" pitchFamily="34" charset="0"/>
              </a:rPr>
              <a:t> </a:t>
            </a:r>
            <a:r>
              <a:rPr lang="en-US" altLang="zh-CN" sz="1400" spc="44" dirty="0">
                <a:solidFill>
                  <a:schemeClr val="bg1"/>
                </a:solidFill>
                <a:latin typeface="Arial" panose="020B0604020202020204" pitchFamily="34" charset="0"/>
                <a:ea typeface="Arial"/>
                <a:cs typeface="Arial" panose="020B0604020202020204" pitchFamily="34" charset="0"/>
              </a:rPr>
              <a:t>Much</a:t>
            </a:r>
            <a:r>
              <a:rPr lang="en-US" altLang="zh-CN" sz="1400" spc="-65" dirty="0">
                <a:solidFill>
                  <a:schemeClr val="bg1"/>
                </a:solidFill>
                <a:latin typeface="Arial" panose="020B0604020202020204" pitchFamily="34" charset="0"/>
                <a:ea typeface="Arial"/>
                <a:cs typeface="Arial" panose="020B0604020202020204" pitchFamily="34" charset="0"/>
              </a:rPr>
              <a:t> </a:t>
            </a:r>
            <a:r>
              <a:rPr lang="en-US" altLang="zh-CN" sz="1400" spc="81" dirty="0">
                <a:solidFill>
                  <a:schemeClr val="bg1"/>
                </a:solidFill>
                <a:latin typeface="Arial" panose="020B0604020202020204" pitchFamily="34" charset="0"/>
                <a:ea typeface="Arial"/>
                <a:cs typeface="Arial" panose="020B0604020202020204" pitchFamily="34" charset="0"/>
              </a:rPr>
              <a:t>of</a:t>
            </a:r>
            <a:r>
              <a:rPr lang="en-US" altLang="zh-CN" sz="1400" spc="-101" dirty="0">
                <a:solidFill>
                  <a:schemeClr val="bg1"/>
                </a:solidFill>
                <a:latin typeface="Arial" panose="020B0604020202020204" pitchFamily="34" charset="0"/>
                <a:ea typeface="Arial"/>
                <a:cs typeface="Arial" panose="020B0604020202020204" pitchFamily="34" charset="0"/>
              </a:rPr>
              <a:t> </a:t>
            </a:r>
            <a:r>
              <a:rPr lang="en-US" altLang="zh-CN" sz="1400" spc="61" dirty="0">
                <a:solidFill>
                  <a:schemeClr val="bg1"/>
                </a:solidFill>
                <a:latin typeface="Arial" panose="020B0604020202020204" pitchFamily="34" charset="0"/>
                <a:ea typeface="Arial"/>
                <a:cs typeface="Arial" panose="020B0604020202020204" pitchFamily="34" charset="0"/>
              </a:rPr>
              <a:t>our</a:t>
            </a:r>
            <a:r>
              <a:rPr lang="en-US" altLang="zh-CN" sz="1400" spc="-80" dirty="0">
                <a:solidFill>
                  <a:schemeClr val="bg1"/>
                </a:solidFill>
                <a:latin typeface="Arial" panose="020B0604020202020204" pitchFamily="34" charset="0"/>
                <a:ea typeface="Arial"/>
                <a:cs typeface="Arial" panose="020B0604020202020204" pitchFamily="34" charset="0"/>
              </a:rPr>
              <a:t> </a:t>
            </a:r>
            <a:r>
              <a:rPr lang="en-US" altLang="zh-CN" sz="1400" spc="34" dirty="0">
                <a:solidFill>
                  <a:schemeClr val="bg1"/>
                </a:solidFill>
                <a:latin typeface="Arial" panose="020B0604020202020204" pitchFamily="34" charset="0"/>
                <a:ea typeface="Arial"/>
                <a:cs typeface="Arial" panose="020B0604020202020204" pitchFamily="34" charset="0"/>
              </a:rPr>
              <a:t>expertise</a:t>
            </a:r>
            <a:r>
              <a:rPr lang="en-US" altLang="zh-CN" sz="1400" spc="-53" dirty="0">
                <a:solidFill>
                  <a:schemeClr val="bg1"/>
                </a:solidFill>
                <a:latin typeface="Arial" panose="020B0604020202020204" pitchFamily="34" charset="0"/>
                <a:ea typeface="Arial"/>
                <a:cs typeface="Arial" panose="020B0604020202020204" pitchFamily="34" charset="0"/>
              </a:rPr>
              <a:t> </a:t>
            </a:r>
            <a:r>
              <a:rPr lang="en-US" altLang="zh-CN" sz="1400" spc="44" dirty="0">
                <a:solidFill>
                  <a:schemeClr val="bg1"/>
                </a:solidFill>
                <a:latin typeface="Arial" panose="020B0604020202020204" pitchFamily="34" charset="0"/>
                <a:ea typeface="Arial"/>
                <a:cs typeface="Arial" panose="020B0604020202020204" pitchFamily="34" charset="0"/>
              </a:rPr>
              <a:t>comes</a:t>
            </a:r>
            <a:r>
              <a:rPr lang="en-US" altLang="zh-CN" sz="1400" spc="-62" dirty="0">
                <a:solidFill>
                  <a:schemeClr val="bg1"/>
                </a:solidFill>
                <a:latin typeface="Arial" panose="020B0604020202020204" pitchFamily="34" charset="0"/>
                <a:ea typeface="Arial"/>
                <a:cs typeface="Arial" panose="020B0604020202020204" pitchFamily="34" charset="0"/>
              </a:rPr>
              <a:t> </a:t>
            </a:r>
            <a:r>
              <a:rPr lang="en-US" altLang="zh-CN" sz="1400" spc="73" dirty="0">
                <a:solidFill>
                  <a:schemeClr val="bg1"/>
                </a:solidFill>
                <a:latin typeface="Arial" panose="020B0604020202020204" pitchFamily="34" charset="0"/>
                <a:ea typeface="Arial"/>
                <a:cs typeface="Arial" panose="020B0604020202020204" pitchFamily="34" charset="0"/>
              </a:rPr>
              <a:t>from</a:t>
            </a:r>
            <a:r>
              <a:rPr lang="en-US" altLang="zh-CN" sz="1400" spc="-91" dirty="0">
                <a:solidFill>
                  <a:schemeClr val="bg1"/>
                </a:solidFill>
                <a:latin typeface="Arial" panose="020B0604020202020204" pitchFamily="34" charset="0"/>
                <a:ea typeface="Arial"/>
                <a:cs typeface="Arial" panose="020B0604020202020204" pitchFamily="34" charset="0"/>
              </a:rPr>
              <a:t> </a:t>
            </a:r>
            <a:r>
              <a:rPr lang="en-US" altLang="zh-CN" sz="1400" spc="61" dirty="0">
                <a:solidFill>
                  <a:schemeClr val="bg1"/>
                </a:solidFill>
                <a:latin typeface="Arial" panose="020B0604020202020204" pitchFamily="34" charset="0"/>
                <a:ea typeface="Arial"/>
                <a:cs typeface="Arial" panose="020B0604020202020204" pitchFamily="34" charset="0"/>
              </a:rPr>
              <a:t>our</a:t>
            </a:r>
            <a:r>
              <a:rPr lang="en-US" altLang="zh-CN" sz="1400" spc="31" dirty="0">
                <a:solidFill>
                  <a:schemeClr val="bg1"/>
                </a:solidFill>
                <a:latin typeface="Arial" panose="020B0604020202020204" pitchFamily="34" charset="0"/>
                <a:ea typeface="Arial"/>
                <a:cs typeface="Arial" panose="020B0604020202020204" pitchFamily="34" charset="0"/>
              </a:rPr>
              <a:t> experience</a:t>
            </a:r>
            <a:r>
              <a:rPr lang="en-US" altLang="zh-CN" sz="1400" spc="-52" dirty="0">
                <a:solidFill>
                  <a:schemeClr val="bg1"/>
                </a:solidFill>
                <a:latin typeface="Arial" panose="020B0604020202020204" pitchFamily="34" charset="0"/>
                <a:ea typeface="Arial"/>
                <a:cs typeface="Arial" panose="020B0604020202020204" pitchFamily="34" charset="0"/>
              </a:rPr>
              <a:t> </a:t>
            </a:r>
            <a:r>
              <a:rPr lang="en-US" altLang="zh-CN" sz="1400" spc="78" dirty="0">
                <a:solidFill>
                  <a:schemeClr val="bg1"/>
                </a:solidFill>
                <a:latin typeface="Arial" panose="020B0604020202020204" pitchFamily="34" charset="0"/>
                <a:ea typeface="Arial"/>
                <a:cs typeface="Arial" panose="020B0604020202020204" pitchFamily="34" charset="0"/>
              </a:rPr>
              <a:t>with</a:t>
            </a:r>
            <a:r>
              <a:rPr lang="en-US" altLang="zh-CN" sz="1400" spc="-97" dirty="0">
                <a:solidFill>
                  <a:schemeClr val="bg1"/>
                </a:solidFill>
                <a:latin typeface="Arial" panose="020B0604020202020204" pitchFamily="34" charset="0"/>
                <a:ea typeface="Arial"/>
                <a:cs typeface="Arial" panose="020B0604020202020204" pitchFamily="34" charset="0"/>
              </a:rPr>
              <a:t> </a:t>
            </a:r>
            <a:r>
              <a:rPr lang="en-US" altLang="zh-CN" sz="1400" spc="61" dirty="0">
                <a:solidFill>
                  <a:schemeClr val="bg1"/>
                </a:solidFill>
                <a:latin typeface="Arial" panose="020B0604020202020204" pitchFamily="34" charset="0"/>
                <a:ea typeface="Arial"/>
                <a:cs typeface="Arial" panose="020B0604020202020204" pitchFamily="34" charset="0"/>
              </a:rPr>
              <a:t>our</a:t>
            </a:r>
            <a:r>
              <a:rPr lang="en-US" altLang="zh-CN" sz="1400" spc="-80" dirty="0">
                <a:solidFill>
                  <a:schemeClr val="bg1"/>
                </a:solidFill>
                <a:latin typeface="Arial" panose="020B0604020202020204" pitchFamily="34" charset="0"/>
                <a:ea typeface="Arial"/>
                <a:cs typeface="Arial" panose="020B0604020202020204" pitchFamily="34" charset="0"/>
              </a:rPr>
              <a:t> </a:t>
            </a:r>
            <a:r>
              <a:rPr lang="en-US" altLang="zh-CN" sz="1400" spc="33" dirty="0">
                <a:solidFill>
                  <a:schemeClr val="bg1"/>
                </a:solidFill>
                <a:latin typeface="Arial" panose="020B0604020202020204" pitchFamily="34" charset="0"/>
                <a:ea typeface="Arial"/>
                <a:cs typeface="Arial" panose="020B0604020202020204" pitchFamily="34" charset="0"/>
              </a:rPr>
              <a:t>clients</a:t>
            </a:r>
            <a:r>
              <a:rPr lang="en-US" altLang="zh-CN" sz="1400" spc="-56" dirty="0">
                <a:solidFill>
                  <a:schemeClr val="bg1"/>
                </a:solidFill>
                <a:latin typeface="Arial" panose="020B0604020202020204" pitchFamily="34" charset="0"/>
                <a:ea typeface="Arial"/>
                <a:cs typeface="Arial" panose="020B0604020202020204" pitchFamily="34" charset="0"/>
              </a:rPr>
              <a:t> </a:t>
            </a:r>
            <a:r>
              <a:rPr lang="en-US" altLang="zh-CN" sz="1400" spc="51" dirty="0">
                <a:solidFill>
                  <a:schemeClr val="bg1"/>
                </a:solidFill>
                <a:latin typeface="Arial" panose="020B0604020202020204" pitchFamily="34" charset="0"/>
                <a:ea typeface="Arial"/>
                <a:cs typeface="Arial" panose="020B0604020202020204" pitchFamily="34" charset="0"/>
              </a:rPr>
              <a:t>and</a:t>
            </a:r>
            <a:r>
              <a:rPr lang="en-US" altLang="zh-CN" sz="1400" spc="-72" dirty="0">
                <a:solidFill>
                  <a:schemeClr val="bg1"/>
                </a:solidFill>
                <a:latin typeface="Arial" panose="020B0604020202020204" pitchFamily="34" charset="0"/>
                <a:ea typeface="Arial"/>
                <a:cs typeface="Arial" panose="020B0604020202020204" pitchFamily="34" charset="0"/>
              </a:rPr>
              <a:t> </a:t>
            </a:r>
            <a:r>
              <a:rPr lang="en-US" altLang="zh-CN" sz="1400" spc="61" dirty="0">
                <a:solidFill>
                  <a:schemeClr val="bg1"/>
                </a:solidFill>
                <a:latin typeface="Arial" panose="020B0604020202020204" pitchFamily="34" charset="0"/>
                <a:ea typeface="Arial"/>
                <a:cs typeface="Arial" panose="020B0604020202020204" pitchFamily="34" charset="0"/>
              </a:rPr>
              <a:t>our</a:t>
            </a:r>
            <a:r>
              <a:rPr lang="en-US" altLang="zh-CN" sz="1400" spc="-80" dirty="0">
                <a:solidFill>
                  <a:schemeClr val="bg1"/>
                </a:solidFill>
                <a:latin typeface="Arial" panose="020B0604020202020204" pitchFamily="34" charset="0"/>
                <a:ea typeface="Arial"/>
                <a:cs typeface="Arial" panose="020B0604020202020204" pitchFamily="34" charset="0"/>
              </a:rPr>
              <a:t> </a:t>
            </a:r>
            <a:r>
              <a:rPr lang="en-US" altLang="zh-CN" sz="1400" spc="53" dirty="0">
                <a:solidFill>
                  <a:schemeClr val="bg1"/>
                </a:solidFill>
                <a:latin typeface="Arial" panose="020B0604020202020204" pitchFamily="34" charset="0"/>
                <a:ea typeface="Arial"/>
                <a:cs typeface="Arial" panose="020B0604020202020204" pitchFamily="34" charset="0"/>
              </a:rPr>
              <a:t>contacts</a:t>
            </a:r>
            <a:r>
              <a:rPr lang="en-US" altLang="zh-CN" sz="1400" spc="-73" dirty="0">
                <a:solidFill>
                  <a:schemeClr val="bg1"/>
                </a:solidFill>
                <a:latin typeface="Arial" panose="020B0604020202020204" pitchFamily="34" charset="0"/>
                <a:ea typeface="Arial"/>
                <a:cs typeface="Arial" panose="020B0604020202020204" pitchFamily="34" charset="0"/>
              </a:rPr>
              <a:t> </a:t>
            </a:r>
            <a:r>
              <a:rPr lang="en-US" altLang="zh-CN" sz="1400" spc="78" dirty="0">
                <a:solidFill>
                  <a:schemeClr val="bg1"/>
                </a:solidFill>
                <a:latin typeface="Arial" panose="020B0604020202020204" pitchFamily="34" charset="0"/>
                <a:ea typeface="Arial"/>
                <a:cs typeface="Arial" panose="020B0604020202020204" pitchFamily="34" charset="0"/>
              </a:rPr>
              <a:t>with</a:t>
            </a:r>
            <a:r>
              <a:rPr lang="en-US" altLang="zh-CN" sz="1400" spc="-97" dirty="0">
                <a:solidFill>
                  <a:schemeClr val="bg1"/>
                </a:solidFill>
                <a:latin typeface="Arial" panose="020B0604020202020204" pitchFamily="34" charset="0"/>
                <a:ea typeface="Arial"/>
                <a:cs typeface="Arial" panose="020B0604020202020204" pitchFamily="34" charset="0"/>
              </a:rPr>
              <a:t> </a:t>
            </a:r>
            <a:r>
              <a:rPr lang="en-US" altLang="zh-CN" sz="1400" spc="20" dirty="0">
                <a:solidFill>
                  <a:schemeClr val="bg1"/>
                </a:solidFill>
                <a:latin typeface="Arial" panose="020B0604020202020204" pitchFamily="34" charset="0"/>
                <a:ea typeface="Arial"/>
                <a:cs typeface="Arial" panose="020B0604020202020204" pitchFamily="34" charset="0"/>
              </a:rPr>
              <a:t>a</a:t>
            </a:r>
            <a:r>
              <a:rPr lang="en-US" altLang="zh-CN" sz="1400" spc="-40" dirty="0">
                <a:solidFill>
                  <a:schemeClr val="bg1"/>
                </a:solidFill>
                <a:latin typeface="Arial" panose="020B0604020202020204" pitchFamily="34" charset="0"/>
                <a:ea typeface="Arial"/>
                <a:cs typeface="Arial" panose="020B0604020202020204" pitchFamily="34" charset="0"/>
              </a:rPr>
              <a:t> </a:t>
            </a:r>
            <a:r>
              <a:rPr lang="en-US" altLang="zh-CN" sz="1400" spc="65" dirty="0">
                <a:solidFill>
                  <a:schemeClr val="bg1"/>
                </a:solidFill>
                <a:latin typeface="Arial" panose="020B0604020202020204" pitchFamily="34" charset="0"/>
                <a:ea typeface="Arial"/>
                <a:cs typeface="Arial" panose="020B0604020202020204" pitchFamily="34" charset="0"/>
              </a:rPr>
              <a:t>wide</a:t>
            </a:r>
            <a:r>
              <a:rPr lang="en-US" altLang="zh-CN" sz="1400" spc="-84" dirty="0">
                <a:solidFill>
                  <a:schemeClr val="bg1"/>
                </a:solidFill>
                <a:latin typeface="Arial" panose="020B0604020202020204" pitchFamily="34" charset="0"/>
                <a:ea typeface="Arial"/>
                <a:cs typeface="Arial" panose="020B0604020202020204" pitchFamily="34" charset="0"/>
              </a:rPr>
              <a:t> </a:t>
            </a:r>
            <a:r>
              <a:rPr lang="en-US" altLang="zh-CN" sz="1400" spc="64" dirty="0">
                <a:solidFill>
                  <a:schemeClr val="bg1"/>
                </a:solidFill>
                <a:latin typeface="Arial" panose="020B0604020202020204" pitchFamily="34" charset="0"/>
                <a:ea typeface="Arial"/>
                <a:cs typeface="Arial" panose="020B0604020202020204" pitchFamily="34" charset="0"/>
              </a:rPr>
              <a:t>network</a:t>
            </a:r>
            <a:r>
              <a:rPr lang="en-US" altLang="zh-CN" sz="1400" spc="-81" dirty="0">
                <a:solidFill>
                  <a:schemeClr val="bg1"/>
                </a:solidFill>
                <a:latin typeface="Arial" panose="020B0604020202020204" pitchFamily="34" charset="0"/>
                <a:ea typeface="Arial"/>
                <a:cs typeface="Arial" panose="020B0604020202020204" pitchFamily="34" charset="0"/>
              </a:rPr>
              <a:t> </a:t>
            </a:r>
            <a:r>
              <a:rPr lang="en-US" altLang="zh-CN" sz="1400" spc="81" dirty="0">
                <a:solidFill>
                  <a:schemeClr val="bg1"/>
                </a:solidFill>
                <a:latin typeface="Arial" panose="020B0604020202020204" pitchFamily="34" charset="0"/>
                <a:ea typeface="Arial"/>
                <a:cs typeface="Arial" panose="020B0604020202020204" pitchFamily="34" charset="0"/>
              </a:rPr>
              <a:t>of</a:t>
            </a:r>
            <a:r>
              <a:rPr lang="en-US" altLang="zh-CN" sz="1400" spc="-101" dirty="0">
                <a:solidFill>
                  <a:schemeClr val="bg1"/>
                </a:solidFill>
                <a:latin typeface="Arial" panose="020B0604020202020204" pitchFamily="34" charset="0"/>
                <a:ea typeface="Arial"/>
                <a:cs typeface="Arial" panose="020B0604020202020204" pitchFamily="34" charset="0"/>
              </a:rPr>
              <a:t> </a:t>
            </a:r>
            <a:r>
              <a:rPr lang="en-US" altLang="zh-CN" sz="1400" spc="19" dirty="0">
                <a:solidFill>
                  <a:schemeClr val="bg1"/>
                </a:solidFill>
                <a:latin typeface="Arial" panose="020B0604020202020204" pitchFamily="34" charset="0"/>
                <a:ea typeface="Arial"/>
                <a:cs typeface="Arial" panose="020B0604020202020204" pitchFamily="34" charset="0"/>
              </a:rPr>
              <a:t>services</a:t>
            </a:r>
            <a:r>
              <a:rPr lang="en-US" altLang="zh-CN" sz="1400" spc="-37" dirty="0">
                <a:solidFill>
                  <a:schemeClr val="bg1"/>
                </a:solidFill>
                <a:latin typeface="Arial" panose="020B0604020202020204" pitchFamily="34" charset="0"/>
                <a:ea typeface="Arial"/>
                <a:cs typeface="Arial" panose="020B0604020202020204" pitchFamily="34" charset="0"/>
              </a:rPr>
              <a:t> </a:t>
            </a:r>
            <a:r>
              <a:rPr lang="en-US" altLang="zh-CN" sz="1400" spc="30" dirty="0">
                <a:solidFill>
                  <a:schemeClr val="bg1"/>
                </a:solidFill>
                <a:latin typeface="Arial" panose="020B0604020202020204" pitchFamily="34" charset="0"/>
                <a:ea typeface="Arial"/>
                <a:cs typeface="Arial" panose="020B0604020202020204" pitchFamily="34" charset="0"/>
              </a:rPr>
              <a:t>providers.</a:t>
            </a:r>
            <a:endParaRPr lang="en-US" altLang="zh-CN" sz="1400" dirty="0">
              <a:solidFill>
                <a:schemeClr val="bg1"/>
              </a:solidFill>
              <a:latin typeface="Arial" panose="020B0604020202020204" pitchFamily="34" charset="0"/>
              <a:ea typeface="Arial"/>
              <a:cs typeface="Arial" panose="020B0604020202020204" pitchFamily="34" charset="0"/>
            </a:endParaRPr>
          </a:p>
          <a:p>
            <a:pPr marL="0" indent="0">
              <a:lnSpc>
                <a:spcPts val="1371"/>
              </a:lnSpc>
              <a:buNone/>
            </a:pPr>
            <a:endParaRPr lang="en-US" altLang="zh-CN" sz="1400" dirty="0">
              <a:solidFill>
                <a:schemeClr val="bg1"/>
              </a:solidFill>
              <a:latin typeface="Arial"/>
              <a:ea typeface="Arial"/>
              <a:cs typeface="Arial"/>
            </a:endParaRPr>
          </a:p>
          <a:p>
            <a:pPr marL="0" indent="0">
              <a:lnSpc>
                <a:spcPts val="1371"/>
              </a:lnSpc>
              <a:buNone/>
            </a:pPr>
            <a:endParaRPr lang="en-US" altLang="zh-CN" sz="1400" dirty="0">
              <a:solidFill>
                <a:schemeClr val="bg1"/>
              </a:solidFill>
              <a:latin typeface="Arial"/>
              <a:ea typeface="Arial"/>
              <a:cs typeface="Arial"/>
            </a:endParaRPr>
          </a:p>
          <a:p>
            <a:pPr marL="0" indent="0">
              <a:lnSpc>
                <a:spcPts val="1371"/>
              </a:lnSpc>
              <a:buNone/>
            </a:pPr>
            <a:endParaRPr lang="en-US" altLang="zh-CN" sz="1400" dirty="0">
              <a:solidFill>
                <a:schemeClr val="bg1"/>
              </a:solidFill>
              <a:latin typeface="Arial"/>
              <a:ea typeface="Arial"/>
              <a:cs typeface="Arial"/>
            </a:endParaRPr>
          </a:p>
          <a:p>
            <a:pPr marL="0" indent="0">
              <a:lnSpc>
                <a:spcPts val="1371"/>
              </a:lnSpc>
              <a:buNone/>
            </a:pPr>
            <a:endParaRPr lang="en-US" altLang="zh-CN" sz="1400" dirty="0">
              <a:solidFill>
                <a:schemeClr val="bg1"/>
              </a:solidFill>
              <a:latin typeface="Arial"/>
              <a:ea typeface="Arial"/>
              <a:cs typeface="Arial"/>
            </a:endParaRPr>
          </a:p>
          <a:p>
            <a:pPr marL="0" indent="0">
              <a:lnSpc>
                <a:spcPts val="1371"/>
              </a:lnSpc>
              <a:buNone/>
            </a:pPr>
            <a:endParaRPr lang="en-US" altLang="zh-CN" sz="1400" dirty="0">
              <a:solidFill>
                <a:schemeClr val="bg1"/>
              </a:solidFill>
              <a:latin typeface="Arial"/>
              <a:ea typeface="Arial"/>
              <a:cs typeface="Arial"/>
            </a:endParaRPr>
          </a:p>
          <a:p>
            <a:pPr marL="0" indent="0">
              <a:lnSpc>
                <a:spcPts val="1371"/>
              </a:lnSpc>
              <a:buNone/>
            </a:pPr>
            <a:endParaRPr lang="en-US" altLang="zh-CN" sz="1400" dirty="0">
              <a:solidFill>
                <a:schemeClr val="bg1"/>
              </a:solidFill>
              <a:latin typeface="Arial"/>
              <a:ea typeface="Arial"/>
              <a:cs typeface="Arial"/>
            </a:endParaRPr>
          </a:p>
          <a:p>
            <a:pPr marL="0" indent="0">
              <a:lnSpc>
                <a:spcPts val="1371"/>
              </a:lnSpc>
              <a:buNone/>
            </a:pPr>
            <a:endParaRPr lang="en-US" altLang="zh-CN" sz="1400" dirty="0">
              <a:solidFill>
                <a:schemeClr val="bg1"/>
              </a:solidFill>
              <a:latin typeface="Arial"/>
              <a:ea typeface="Arial"/>
              <a:cs typeface="Arial"/>
            </a:endParaRPr>
          </a:p>
          <a:p>
            <a:pPr marL="0" indent="0">
              <a:lnSpc>
                <a:spcPts val="1371"/>
              </a:lnSpc>
              <a:buNone/>
            </a:pPr>
            <a:endParaRPr lang="en-US" altLang="zh-CN" sz="1400" dirty="0">
              <a:solidFill>
                <a:schemeClr val="bg1"/>
              </a:solidFill>
              <a:latin typeface="Arial"/>
              <a:ea typeface="Arial"/>
              <a:cs typeface="Arial"/>
            </a:endParaRPr>
          </a:p>
          <a:p>
            <a:pPr marL="0" indent="0">
              <a:lnSpc>
                <a:spcPts val="1371"/>
              </a:lnSpc>
              <a:buNone/>
            </a:pPr>
            <a:endParaRPr lang="en-US" altLang="zh-CN" sz="1400" dirty="0">
              <a:solidFill>
                <a:schemeClr val="bg1"/>
              </a:solidFill>
              <a:latin typeface="Arial"/>
              <a:ea typeface="Arial"/>
              <a:cs typeface="Arial"/>
            </a:endParaRPr>
          </a:p>
          <a:p>
            <a:pPr marL="0" algn="just"/>
            <a:endParaRPr lang="en-US" sz="1400" dirty="0">
              <a:solidFill>
                <a:schemeClr val="bg1"/>
              </a:solidFill>
            </a:endParaRPr>
          </a:p>
        </p:txBody>
      </p:sp>
      <p:cxnSp>
        <p:nvCxnSpPr>
          <p:cNvPr id="11" name="Straight Connector 10">
            <a:extLst>
              <a:ext uri="{FF2B5EF4-FFF2-40B4-BE49-F238E27FC236}">
                <a16:creationId xmlns="" xmlns:a16="http://schemas.microsoft.com/office/drawing/2014/main" id="{EDABD2B3-A162-46BF-A6C3-4C27BB43AC88}"/>
              </a:ext>
            </a:extLst>
          </p:cNvPr>
          <p:cNvCxnSpPr>
            <a:cxnSpLocks/>
          </p:cNvCxnSpPr>
          <p:nvPr/>
        </p:nvCxnSpPr>
        <p:spPr>
          <a:xfrm>
            <a:off x="807396" y="1510748"/>
            <a:ext cx="507656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22F9A9B2-812F-4F53-9228-BAE9B1292A0A}"/>
              </a:ext>
            </a:extLst>
          </p:cNvPr>
          <p:cNvCxnSpPr>
            <a:cxnSpLocks/>
          </p:cNvCxnSpPr>
          <p:nvPr/>
        </p:nvCxnSpPr>
        <p:spPr>
          <a:xfrm>
            <a:off x="807396" y="6533322"/>
            <a:ext cx="507656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117094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36" name="Straight Connector 35">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8" name="Picture Placeholder 17"/>
          <p:cNvPicPr>
            <a:picLocks noGrp="1" noChangeAspect="1"/>
          </p:cNvPicPr>
          <p:nvPr>
            <p:ph type="pic" sz="quarter" idx="13"/>
          </p:nvPr>
        </p:nvPicPr>
        <p:blipFill>
          <a:blip r:embed="rId3">
            <a:extLst>
              <a:ext uri="{28A0092B-C50C-407E-A947-70E740481C1C}">
                <a14:useLocalDpi xmlns="" xmlns:a14="http://schemas.microsoft.com/office/drawing/2010/main" val="0"/>
              </a:ext>
            </a:extLst>
          </a:blip>
          <a:srcRect/>
          <a:stretch/>
        </p:blipFill>
        <p:spPr>
          <a:xfrm>
            <a:off x="0" y="0"/>
            <a:ext cx="12192000" cy="6864626"/>
          </a:xfrm>
          <a:prstGeom prst="rect">
            <a:avLst/>
          </a:prstGeom>
        </p:spPr>
      </p:pic>
      <p:sp>
        <p:nvSpPr>
          <p:cNvPr id="3" name="Title 2"/>
          <p:cNvSpPr>
            <a:spLocks noGrp="1"/>
          </p:cNvSpPr>
          <p:nvPr>
            <p:ph type="title"/>
          </p:nvPr>
        </p:nvSpPr>
        <p:spPr>
          <a:xfrm>
            <a:off x="937755" y="262053"/>
            <a:ext cx="4707671" cy="1225650"/>
          </a:xfrm>
        </p:spPr>
        <p:txBody>
          <a:bodyPr vert="horz" lIns="91440" tIns="45720" rIns="91440" bIns="45720" rtlCol="0" anchor="b">
            <a:normAutofit/>
          </a:bodyPr>
          <a:lstStyle/>
          <a:p>
            <a:r>
              <a:rPr lang="en-US" sz="3200" dirty="0">
                <a:solidFill>
                  <a:schemeClr val="bg1"/>
                </a:solidFill>
                <a:latin typeface="Arial" panose="020B0604020202020204" pitchFamily="34" charset="0"/>
                <a:cs typeface="Arial" panose="020B0604020202020204" pitchFamily="34" charset="0"/>
              </a:rPr>
              <a:t>Facts About us.</a:t>
            </a:r>
          </a:p>
        </p:txBody>
      </p:sp>
      <p:pic>
        <p:nvPicPr>
          <p:cNvPr id="2" name="Picture 1">
            <a:extLst>
              <a:ext uri="{FF2B5EF4-FFF2-40B4-BE49-F238E27FC236}">
                <a16:creationId xmlns="" xmlns:a16="http://schemas.microsoft.com/office/drawing/2014/main" id="{092604CF-E790-4A75-A987-31601E6FCC0E}"/>
              </a:ext>
            </a:extLst>
          </p:cNvPr>
          <p:cNvPicPr>
            <a:picLocks noChangeAspect="1"/>
          </p:cNvPicPr>
          <p:nvPr/>
        </p:nvPicPr>
        <p:blipFill>
          <a:blip r:embed="rId4"/>
          <a:stretch>
            <a:fillRect/>
          </a:stretch>
        </p:blipFill>
        <p:spPr>
          <a:xfrm>
            <a:off x="0" y="0"/>
            <a:ext cx="2213040" cy="829128"/>
          </a:xfrm>
          <a:prstGeom prst="rect">
            <a:avLst/>
          </a:prstGeom>
        </p:spPr>
      </p:pic>
      <p:sp>
        <p:nvSpPr>
          <p:cNvPr id="4" name="Content Placeholder 3">
            <a:extLst>
              <a:ext uri="{FF2B5EF4-FFF2-40B4-BE49-F238E27FC236}">
                <a16:creationId xmlns="" xmlns:a16="http://schemas.microsoft.com/office/drawing/2014/main" id="{266853CE-89FE-43BB-A77F-6E76DA5231D4}"/>
              </a:ext>
            </a:extLst>
          </p:cNvPr>
          <p:cNvSpPr>
            <a:spLocks noGrp="1"/>
          </p:cNvSpPr>
          <p:nvPr>
            <p:ph idx="1"/>
          </p:nvPr>
        </p:nvSpPr>
        <p:spPr>
          <a:xfrm>
            <a:off x="689792" y="1602697"/>
            <a:ext cx="5203596" cy="3426444"/>
          </a:xfrm>
        </p:spPr>
        <p:txBody>
          <a:bodyPr vert="horz" lIns="91440" tIns="45720" rIns="91440" bIns="45720" rtlCol="0">
            <a:noAutofit/>
          </a:bodyPr>
          <a:lstStyle/>
          <a:p>
            <a:r>
              <a:rPr lang="en-US" sz="1400" dirty="0">
                <a:solidFill>
                  <a:schemeClr val="bg1"/>
                </a:solidFill>
                <a:latin typeface="Arial" panose="020B0604020202020204" pitchFamily="34" charset="0"/>
                <a:cs typeface="Arial" panose="020B0604020202020204" pitchFamily="34" charset="0"/>
              </a:rPr>
              <a:t>13 plus years of Business Service experience in all Emirates of UAE</a:t>
            </a:r>
          </a:p>
          <a:p>
            <a:r>
              <a:rPr lang="en-US" sz="1400" dirty="0">
                <a:solidFill>
                  <a:schemeClr val="bg1"/>
                </a:solidFill>
                <a:latin typeface="Arial" panose="020B0604020202020204" pitchFamily="34" charset="0"/>
                <a:cs typeface="Arial" panose="020B0604020202020204" pitchFamily="34" charset="0"/>
              </a:rPr>
              <a:t>High quality customer services and delivery of jobs is our main focus. </a:t>
            </a:r>
          </a:p>
          <a:p>
            <a:r>
              <a:rPr lang="en-US" sz="1400" dirty="0">
                <a:solidFill>
                  <a:schemeClr val="bg1"/>
                </a:solidFill>
                <a:latin typeface="Arial" panose="020B0604020202020204" pitchFamily="34" charset="0"/>
                <a:cs typeface="Arial" panose="020B0604020202020204" pitchFamily="34" charset="0"/>
              </a:rPr>
              <a:t>Research based company structuring advisory. Our solutions are very much based on the proposed business plan of our clients</a:t>
            </a:r>
          </a:p>
          <a:p>
            <a:r>
              <a:rPr lang="en-US" sz="1400" dirty="0">
                <a:solidFill>
                  <a:schemeClr val="bg1"/>
                </a:solidFill>
                <a:latin typeface="Arial" panose="020B0604020202020204" pitchFamily="34" charset="0"/>
                <a:cs typeface="Arial" panose="020B0604020202020204" pitchFamily="34" charset="0"/>
              </a:rPr>
              <a:t>In-house experienced team of financial and tax consultants, structuring and corporate advisors and banking solution providers.</a:t>
            </a:r>
          </a:p>
          <a:p>
            <a:r>
              <a:rPr lang="en-US" sz="1400" dirty="0">
                <a:solidFill>
                  <a:schemeClr val="bg1"/>
                </a:solidFill>
                <a:latin typeface="Arial" panose="020B0604020202020204" pitchFamily="34" charset="0"/>
                <a:cs typeface="Arial" panose="020B0604020202020204" pitchFamily="34" charset="0"/>
              </a:rPr>
              <a:t>Right from establishing your company in UAE as your first step, we will walk you through to grow, prosper and succeed in your business.</a:t>
            </a:r>
          </a:p>
          <a:p>
            <a:r>
              <a:rPr lang="en-US" sz="1400" dirty="0">
                <a:solidFill>
                  <a:schemeClr val="bg1"/>
                </a:solidFill>
                <a:latin typeface="Arial" panose="020B0604020202020204" pitchFamily="34" charset="0"/>
                <a:cs typeface="Arial" panose="020B0604020202020204" pitchFamily="34" charset="0"/>
              </a:rPr>
              <a:t>The size of your business is not what matters to us. What really is important  is to keep your trust in us intact from the very moment you choose us to guide you and set milestones in your new business</a:t>
            </a:r>
          </a:p>
          <a:p>
            <a:r>
              <a:rPr lang="en-US" sz="1400" dirty="0">
                <a:solidFill>
                  <a:schemeClr val="bg1"/>
                </a:solidFill>
                <a:latin typeface="Arial" panose="020B0604020202020204" pitchFamily="34" charset="0"/>
                <a:cs typeface="Arial" panose="020B0604020202020204" pitchFamily="34" charset="0"/>
              </a:rPr>
              <a:t>Our commitment is all about growth &amp; progress of your business in UAE.</a:t>
            </a:r>
          </a:p>
          <a:p>
            <a:endParaRPr lang="en-US" sz="1400" dirty="0">
              <a:solidFill>
                <a:schemeClr val="bg1"/>
              </a:solidFill>
            </a:endParaRPr>
          </a:p>
        </p:txBody>
      </p:sp>
      <p:cxnSp>
        <p:nvCxnSpPr>
          <p:cNvPr id="6" name="Straight Connector 5">
            <a:extLst>
              <a:ext uri="{FF2B5EF4-FFF2-40B4-BE49-F238E27FC236}">
                <a16:creationId xmlns="" xmlns:a16="http://schemas.microsoft.com/office/drawing/2014/main" id="{4070594C-96E8-45BE-B013-8136A140A3E0}"/>
              </a:ext>
            </a:extLst>
          </p:cNvPr>
          <p:cNvCxnSpPr/>
          <p:nvPr/>
        </p:nvCxnSpPr>
        <p:spPr>
          <a:xfrm>
            <a:off x="719494" y="1487703"/>
            <a:ext cx="494306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01059201-A639-4230-8333-75385EF04127}"/>
              </a:ext>
            </a:extLst>
          </p:cNvPr>
          <p:cNvCxnSpPr/>
          <p:nvPr/>
        </p:nvCxnSpPr>
        <p:spPr>
          <a:xfrm>
            <a:off x="719494" y="6268279"/>
            <a:ext cx="495563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41421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 xmlns:a16="http://schemas.microsoft.com/office/drawing/2014/main" id="{CDC94F5C-A85A-4A6D-A23F-AD58A4238906}"/>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27432"/>
            <a:ext cx="12192000" cy="6803136"/>
          </a:xfrm>
          <a:prstGeom prst="rect">
            <a:avLst/>
          </a:prstGeom>
        </p:spPr>
      </p:pic>
      <p:pic>
        <p:nvPicPr>
          <p:cNvPr id="8" name="Picture 7" descr="A picture containing device&#10;&#10;Description automatically generated">
            <a:extLst>
              <a:ext uri="{FF2B5EF4-FFF2-40B4-BE49-F238E27FC236}">
                <a16:creationId xmlns="" xmlns:a16="http://schemas.microsoft.com/office/drawing/2014/main" id="{F873A595-A30C-4CDB-93CC-319D7276D37D}"/>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2922" y="-248056"/>
            <a:ext cx="12169078" cy="7354111"/>
          </a:xfrm>
          <a:prstGeom prst="rect">
            <a:avLst/>
          </a:prstGeom>
        </p:spPr>
      </p:pic>
      <p:pic>
        <p:nvPicPr>
          <p:cNvPr id="6" name="Picture 5" descr="A picture containing drawing&#10;&#10;Description automatically generated">
            <a:extLst>
              <a:ext uri="{FF2B5EF4-FFF2-40B4-BE49-F238E27FC236}">
                <a16:creationId xmlns="" xmlns:a16="http://schemas.microsoft.com/office/drawing/2014/main" id="{45CE0FEA-27BA-47C3-96B0-493D046C1C15}"/>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3656" y="0"/>
            <a:ext cx="2215042" cy="829559"/>
          </a:xfrm>
          <a:prstGeom prst="rect">
            <a:avLst/>
          </a:prstGeom>
        </p:spPr>
      </p:pic>
      <p:sp>
        <p:nvSpPr>
          <p:cNvPr id="9" name="TextBox 8">
            <a:extLst>
              <a:ext uri="{FF2B5EF4-FFF2-40B4-BE49-F238E27FC236}">
                <a16:creationId xmlns="" xmlns:a16="http://schemas.microsoft.com/office/drawing/2014/main" id="{71364DB6-D1BF-4E8D-ADC5-FAC1D2092318}"/>
              </a:ext>
            </a:extLst>
          </p:cNvPr>
          <p:cNvSpPr txBox="1"/>
          <p:nvPr/>
        </p:nvSpPr>
        <p:spPr>
          <a:xfrm>
            <a:off x="8571284" y="5010369"/>
            <a:ext cx="1917513" cy="584775"/>
          </a:xfrm>
          <a:prstGeom prst="rect">
            <a:avLst/>
          </a:prstGeom>
          <a:noFill/>
        </p:spPr>
        <p:txBody>
          <a:bodyPr wrap="none" rtlCol="0">
            <a:spAutoFit/>
          </a:bodyPr>
          <a:lstStyle/>
          <a:p>
            <a:r>
              <a:rPr lang="en-IN" sz="3200" dirty="0">
                <a:solidFill>
                  <a:srgbClr val="1C3850"/>
                </a:solidFill>
                <a:latin typeface="Arial" panose="020B0604020202020204" pitchFamily="34" charset="0"/>
                <a:cs typeface="Arial" panose="020B0604020202020204" pitchFamily="34" charset="0"/>
              </a:rPr>
              <a:t>MISSION</a:t>
            </a:r>
          </a:p>
        </p:txBody>
      </p:sp>
      <p:sp>
        <p:nvSpPr>
          <p:cNvPr id="10" name="TextBox 9">
            <a:extLst>
              <a:ext uri="{FF2B5EF4-FFF2-40B4-BE49-F238E27FC236}">
                <a16:creationId xmlns="" xmlns:a16="http://schemas.microsoft.com/office/drawing/2014/main" id="{98D578EC-C239-4C20-AA09-232619D67693}"/>
              </a:ext>
            </a:extLst>
          </p:cNvPr>
          <p:cNvSpPr txBox="1"/>
          <p:nvPr/>
        </p:nvSpPr>
        <p:spPr>
          <a:xfrm>
            <a:off x="8571284" y="5437910"/>
            <a:ext cx="1950214" cy="369332"/>
          </a:xfrm>
          <a:prstGeom prst="rect">
            <a:avLst/>
          </a:prstGeom>
          <a:noFill/>
        </p:spPr>
        <p:txBody>
          <a:bodyPr wrap="none" rtlCol="0">
            <a:spAutoFit/>
          </a:bodyPr>
          <a:lstStyle/>
          <a:p>
            <a:r>
              <a:rPr lang="en-IN" dirty="0">
                <a:solidFill>
                  <a:srgbClr val="1C3850"/>
                </a:solidFill>
                <a:latin typeface="Arial" panose="020B0604020202020204" pitchFamily="34" charset="0"/>
                <a:cs typeface="Arial" panose="020B0604020202020204" pitchFamily="34" charset="0"/>
              </a:rPr>
              <a:t>PLAN, THEN DO</a:t>
            </a:r>
          </a:p>
        </p:txBody>
      </p:sp>
      <p:sp>
        <p:nvSpPr>
          <p:cNvPr id="11" name="Rectangle 10">
            <a:extLst>
              <a:ext uri="{FF2B5EF4-FFF2-40B4-BE49-F238E27FC236}">
                <a16:creationId xmlns="" xmlns:a16="http://schemas.microsoft.com/office/drawing/2014/main" id="{72FA3C6E-A38F-4E6D-BEF9-8C3BD0A6C9BC}"/>
              </a:ext>
            </a:extLst>
          </p:cNvPr>
          <p:cNvSpPr/>
          <p:nvPr/>
        </p:nvSpPr>
        <p:spPr>
          <a:xfrm>
            <a:off x="8571284" y="5751191"/>
            <a:ext cx="6096000" cy="738664"/>
          </a:xfrm>
          <a:prstGeom prst="rect">
            <a:avLst/>
          </a:prstGeom>
        </p:spPr>
        <p:txBody>
          <a:bodyPr>
            <a:spAutoFit/>
          </a:bodyPr>
          <a:lstStyle/>
          <a:p>
            <a:r>
              <a:rPr lang="en-IN" sz="1400" dirty="0">
                <a:latin typeface="Arial" panose="020B0604020202020204" pitchFamily="34" charset="0"/>
                <a:cs typeface="Arial" panose="020B0604020202020204" pitchFamily="34" charset="0"/>
              </a:rPr>
              <a:t>To deliver top notch quality and</a:t>
            </a:r>
          </a:p>
          <a:p>
            <a:r>
              <a:rPr lang="en-IN" sz="1400" dirty="0">
                <a:latin typeface="Arial" panose="020B0604020202020204" pitchFamily="34" charset="0"/>
                <a:cs typeface="Arial" panose="020B0604020202020204" pitchFamily="34" charset="0"/>
              </a:rPr>
              <a:t>value added professional services</a:t>
            </a:r>
          </a:p>
          <a:p>
            <a:r>
              <a:rPr lang="en-IN" sz="1400" dirty="0">
                <a:latin typeface="Arial" panose="020B0604020202020204" pitchFamily="34" charset="0"/>
                <a:cs typeface="Arial" panose="020B0604020202020204" pitchFamily="34" charset="0"/>
              </a:rPr>
              <a:t>to our customers</a:t>
            </a:r>
          </a:p>
        </p:txBody>
      </p:sp>
      <p:sp>
        <p:nvSpPr>
          <p:cNvPr id="12" name="Rectangle 11">
            <a:extLst>
              <a:ext uri="{FF2B5EF4-FFF2-40B4-BE49-F238E27FC236}">
                <a16:creationId xmlns="" xmlns:a16="http://schemas.microsoft.com/office/drawing/2014/main" id="{B1257FB9-B0B8-49D5-BC6E-6CD871109DAF}"/>
              </a:ext>
            </a:extLst>
          </p:cNvPr>
          <p:cNvSpPr/>
          <p:nvPr/>
        </p:nvSpPr>
        <p:spPr>
          <a:xfrm>
            <a:off x="8571284" y="183479"/>
            <a:ext cx="6096000" cy="1415772"/>
          </a:xfrm>
          <a:prstGeom prst="rect">
            <a:avLst/>
          </a:prstGeom>
        </p:spPr>
        <p:txBody>
          <a:bodyPr>
            <a:spAutoFit/>
          </a:bodyPr>
          <a:lstStyle/>
          <a:p>
            <a:r>
              <a:rPr lang="en-IN" sz="3200" dirty="0">
                <a:solidFill>
                  <a:srgbClr val="00B0D2"/>
                </a:solidFill>
                <a:latin typeface="Arial" panose="020B0604020202020204" pitchFamily="34" charset="0"/>
                <a:cs typeface="Arial" panose="020B0604020202020204" pitchFamily="34" charset="0"/>
              </a:rPr>
              <a:t>VISION</a:t>
            </a:r>
          </a:p>
          <a:p>
            <a:r>
              <a:rPr lang="en-IN" dirty="0">
                <a:solidFill>
                  <a:srgbClr val="00B0D2"/>
                </a:solidFill>
                <a:latin typeface="Arial" panose="020B0604020202020204" pitchFamily="34" charset="0"/>
                <a:cs typeface="Arial" panose="020B0604020202020204" pitchFamily="34" charset="0"/>
              </a:rPr>
              <a:t>SMALL TACTICS</a:t>
            </a:r>
          </a:p>
          <a:p>
            <a:r>
              <a:rPr lang="en-IN" dirty="0">
                <a:latin typeface="Arial" panose="020B0604020202020204" pitchFamily="34" charset="0"/>
                <a:cs typeface="Arial" panose="020B0604020202020204" pitchFamily="34" charset="0"/>
              </a:rPr>
              <a:t/>
            </a:r>
            <a:br>
              <a:rPr lang="en-IN" dirty="0">
                <a:latin typeface="Arial" panose="020B0604020202020204" pitchFamily="34" charset="0"/>
                <a:cs typeface="Arial" panose="020B0604020202020204" pitchFamily="34" charset="0"/>
              </a:rPr>
            </a:br>
            <a:endParaRPr lang="en-IN"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 xmlns:a16="http://schemas.microsoft.com/office/drawing/2014/main" id="{0F71218B-CE3F-4D17-8CBB-F8FF8B4E9579}"/>
              </a:ext>
            </a:extLst>
          </p:cNvPr>
          <p:cNvSpPr/>
          <p:nvPr/>
        </p:nvSpPr>
        <p:spPr>
          <a:xfrm>
            <a:off x="8571284" y="1074347"/>
            <a:ext cx="6096000" cy="1169551"/>
          </a:xfrm>
          <a:prstGeom prst="rect">
            <a:avLst/>
          </a:prstGeom>
        </p:spPr>
        <p:txBody>
          <a:bodyPr>
            <a:spAutoFit/>
          </a:bodyPr>
          <a:lstStyle/>
          <a:p>
            <a:r>
              <a:rPr lang="en-IN" sz="1400" dirty="0">
                <a:latin typeface="Arial" panose="020B0604020202020204" pitchFamily="34" charset="0"/>
                <a:cs typeface="Arial" panose="020B0604020202020204" pitchFamily="34" charset="0"/>
              </a:rPr>
              <a:t>To become most trusted leader</a:t>
            </a:r>
          </a:p>
          <a:p>
            <a:r>
              <a:rPr lang="en-IN" sz="1400" dirty="0">
                <a:latin typeface="Arial" panose="020B0604020202020204" pitchFamily="34" charset="0"/>
                <a:cs typeface="Arial" panose="020B0604020202020204" pitchFamily="34" charset="0"/>
              </a:rPr>
              <a:t>in professional management,</a:t>
            </a:r>
          </a:p>
          <a:p>
            <a:r>
              <a:rPr lang="en-IN" sz="1400" dirty="0">
                <a:latin typeface="Arial" panose="020B0604020202020204" pitchFamily="34" charset="0"/>
                <a:cs typeface="Arial" panose="020B0604020202020204" pitchFamily="34" charset="0"/>
              </a:rPr>
              <a:t>technology consulting and</a:t>
            </a:r>
          </a:p>
          <a:p>
            <a:r>
              <a:rPr lang="en-IN" sz="1400" dirty="0">
                <a:latin typeface="Arial" panose="020B0604020202020204" pitchFamily="34" charset="0"/>
                <a:cs typeface="Arial" panose="020B0604020202020204" pitchFamily="34" charset="0"/>
              </a:rPr>
              <a:t>consulting and outsourcing</a:t>
            </a:r>
          </a:p>
          <a:p>
            <a:r>
              <a:rPr lang="en-IN" sz="1400" dirty="0">
                <a:latin typeface="Arial" panose="020B0604020202020204" pitchFamily="34" charset="0"/>
                <a:cs typeface="Arial" panose="020B0604020202020204" pitchFamily="34" charset="0"/>
              </a:rPr>
              <a:t>company in the region</a:t>
            </a:r>
          </a:p>
        </p:txBody>
      </p:sp>
      <p:sp>
        <p:nvSpPr>
          <p:cNvPr id="14" name="Rectangle 13">
            <a:extLst>
              <a:ext uri="{FF2B5EF4-FFF2-40B4-BE49-F238E27FC236}">
                <a16:creationId xmlns="" xmlns:a16="http://schemas.microsoft.com/office/drawing/2014/main" id="{C1F95BD5-D204-468F-A534-97E545A5B0AD}"/>
              </a:ext>
            </a:extLst>
          </p:cNvPr>
          <p:cNvSpPr/>
          <p:nvPr/>
        </p:nvSpPr>
        <p:spPr>
          <a:xfrm>
            <a:off x="8571284" y="2707722"/>
            <a:ext cx="6096000" cy="861774"/>
          </a:xfrm>
          <a:prstGeom prst="rect">
            <a:avLst/>
          </a:prstGeom>
        </p:spPr>
        <p:txBody>
          <a:bodyPr>
            <a:spAutoFit/>
          </a:bodyPr>
          <a:lstStyle/>
          <a:p>
            <a:r>
              <a:rPr lang="en-IN" sz="3200" dirty="0">
                <a:solidFill>
                  <a:srgbClr val="E43433"/>
                </a:solidFill>
                <a:latin typeface="Arial" panose="020B0604020202020204" pitchFamily="34" charset="0"/>
                <a:cs typeface="Arial" panose="020B0604020202020204" pitchFamily="34" charset="0"/>
              </a:rPr>
              <a:t>VALUES</a:t>
            </a:r>
          </a:p>
          <a:p>
            <a:r>
              <a:rPr lang="en-IN" dirty="0">
                <a:solidFill>
                  <a:srgbClr val="E43433"/>
                </a:solidFill>
                <a:latin typeface="Arial" panose="020B0604020202020204" pitchFamily="34" charset="0"/>
                <a:cs typeface="Arial" panose="020B0604020202020204" pitchFamily="34" charset="0"/>
              </a:rPr>
              <a:t>PROOF, NOT PROMISES</a:t>
            </a:r>
          </a:p>
        </p:txBody>
      </p:sp>
      <p:sp>
        <p:nvSpPr>
          <p:cNvPr id="15" name="Rectangle 14">
            <a:extLst>
              <a:ext uri="{FF2B5EF4-FFF2-40B4-BE49-F238E27FC236}">
                <a16:creationId xmlns="" xmlns:a16="http://schemas.microsoft.com/office/drawing/2014/main" id="{8075B02A-A912-4D71-9FC7-0756C802C329}"/>
              </a:ext>
            </a:extLst>
          </p:cNvPr>
          <p:cNvSpPr/>
          <p:nvPr/>
        </p:nvSpPr>
        <p:spPr>
          <a:xfrm>
            <a:off x="8571284" y="3530883"/>
            <a:ext cx="6096000" cy="954107"/>
          </a:xfrm>
          <a:prstGeom prst="rect">
            <a:avLst/>
          </a:prstGeom>
        </p:spPr>
        <p:txBody>
          <a:bodyPr>
            <a:spAutoFit/>
          </a:bodyPr>
          <a:lstStyle/>
          <a:p>
            <a:r>
              <a:rPr lang="en-IN" sz="1400" dirty="0">
                <a:latin typeface="Arial" panose="020B0604020202020204" pitchFamily="34" charset="0"/>
                <a:cs typeface="Arial" panose="020B0604020202020204" pitchFamily="34" charset="0"/>
              </a:rPr>
              <a:t>Cost effective solutions, professional </a:t>
            </a:r>
          </a:p>
          <a:p>
            <a:r>
              <a:rPr lang="en-IN" sz="1400" dirty="0">
                <a:latin typeface="Arial" panose="020B0604020202020204" pitchFamily="34" charset="0"/>
                <a:cs typeface="Arial" panose="020B0604020202020204" pitchFamily="34" charset="0"/>
              </a:rPr>
              <a:t>ethics secrecy of information, </a:t>
            </a:r>
          </a:p>
          <a:p>
            <a:r>
              <a:rPr lang="en-IN" sz="1400" dirty="0">
                <a:latin typeface="Arial" panose="020B0604020202020204" pitchFamily="34" charset="0"/>
                <a:cs typeface="Arial" panose="020B0604020202020204" pitchFamily="34" charset="0"/>
              </a:rPr>
              <a:t>Personalized service and pro active </a:t>
            </a:r>
          </a:p>
          <a:p>
            <a:r>
              <a:rPr lang="en-IN" sz="1400" dirty="0">
                <a:latin typeface="Arial" panose="020B0604020202020204" pitchFamily="34" charset="0"/>
                <a:cs typeface="Arial" panose="020B0604020202020204" pitchFamily="34" charset="0"/>
              </a:rPr>
              <a:t>business advisors</a:t>
            </a:r>
          </a:p>
        </p:txBody>
      </p:sp>
    </p:spTree>
    <p:extLst>
      <p:ext uri="{BB962C8B-B14F-4D97-AF65-F5344CB8AC3E}">
        <p14:creationId xmlns="" xmlns:p14="http://schemas.microsoft.com/office/powerpoint/2010/main" val="3924861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4" name="Straight Connector 13">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 xmlns:a16="http://schemas.microsoft.com/office/drawing/2014/main" id="{0CADCFE1-E4E3-4CDE-B034-CA6AD651140A}"/>
              </a:ext>
            </a:extLst>
          </p:cNvPr>
          <p:cNvPicPr>
            <a:picLocks noChangeAspect="1"/>
          </p:cNvPicPr>
          <p:nvPr/>
        </p:nvPicPr>
        <p:blipFill>
          <a:blip r:embed="rId3">
            <a:extLst>
              <a:ext uri="{28A0092B-C50C-407E-A947-70E740481C1C}">
                <a14:useLocalDpi xmlns="" xmlns:a14="http://schemas.microsoft.com/office/drawing/2010/main" val="0"/>
              </a:ext>
            </a:extLst>
          </a:blip>
          <a:srcRect/>
          <a:stretch/>
        </p:blipFill>
        <p:spPr>
          <a:xfrm>
            <a:off x="-74909" y="13790"/>
            <a:ext cx="12257239" cy="6839539"/>
          </a:xfrm>
          <a:prstGeom prst="rect">
            <a:avLst/>
          </a:prstGeom>
        </p:spPr>
      </p:pic>
      <p:sp>
        <p:nvSpPr>
          <p:cNvPr id="6" name="Title 5">
            <a:extLst>
              <a:ext uri="{FF2B5EF4-FFF2-40B4-BE49-F238E27FC236}">
                <a16:creationId xmlns="" xmlns:a16="http://schemas.microsoft.com/office/drawing/2014/main" id="{DE253D32-8B7B-47D0-BB63-402C3DB9B549}"/>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200" dirty="0">
                <a:solidFill>
                  <a:schemeClr val="bg1"/>
                </a:solidFill>
                <a:latin typeface="Arial" panose="020B0604020202020204" pitchFamily="34" charset="0"/>
                <a:cs typeface="Arial" panose="020B0604020202020204" pitchFamily="34" charset="0"/>
              </a:rPr>
              <a:t>What We Offer</a:t>
            </a:r>
          </a:p>
        </p:txBody>
      </p:sp>
      <p:pic>
        <p:nvPicPr>
          <p:cNvPr id="2" name="Picture 1">
            <a:extLst>
              <a:ext uri="{FF2B5EF4-FFF2-40B4-BE49-F238E27FC236}">
                <a16:creationId xmlns="" xmlns:a16="http://schemas.microsoft.com/office/drawing/2014/main" id="{1EAE5F88-C97B-481E-96C6-20726C33EC0F}"/>
              </a:ext>
            </a:extLst>
          </p:cNvPr>
          <p:cNvPicPr>
            <a:picLocks noChangeAspect="1"/>
          </p:cNvPicPr>
          <p:nvPr/>
        </p:nvPicPr>
        <p:blipFill>
          <a:blip r:embed="rId4"/>
          <a:stretch>
            <a:fillRect/>
          </a:stretch>
        </p:blipFill>
        <p:spPr>
          <a:xfrm>
            <a:off x="0" y="0"/>
            <a:ext cx="2213040" cy="829128"/>
          </a:xfrm>
          <a:prstGeom prst="rect">
            <a:avLst/>
          </a:prstGeom>
        </p:spPr>
      </p:pic>
      <p:sp>
        <p:nvSpPr>
          <p:cNvPr id="7" name="Content Placeholder 6">
            <a:extLst>
              <a:ext uri="{FF2B5EF4-FFF2-40B4-BE49-F238E27FC236}">
                <a16:creationId xmlns="" xmlns:a16="http://schemas.microsoft.com/office/drawing/2014/main" id="{1D6EB617-E017-4B26-9576-8578E948979A}"/>
              </a:ext>
            </a:extLst>
          </p:cNvPr>
          <p:cNvSpPr>
            <a:spLocks noGrp="1"/>
          </p:cNvSpPr>
          <p:nvPr>
            <p:ph idx="1"/>
          </p:nvPr>
        </p:nvSpPr>
        <p:spPr>
          <a:xfrm>
            <a:off x="897769" y="2050844"/>
            <a:ext cx="4812367" cy="3426545"/>
          </a:xfrm>
        </p:spPr>
        <p:txBody>
          <a:bodyPr vert="horz" lIns="91440" tIns="45720" rIns="91440" bIns="45720" rtlCol="0">
            <a:normAutofit/>
          </a:bodyPr>
          <a:lstStyle/>
          <a:p>
            <a:r>
              <a:rPr lang="en-US" sz="1400" dirty="0">
                <a:solidFill>
                  <a:schemeClr val="bg1"/>
                </a:solidFill>
                <a:latin typeface="Arial" panose="020B0604020202020204" pitchFamily="34" charset="0"/>
                <a:cs typeface="Arial" panose="020B0604020202020204" pitchFamily="34" charset="0"/>
              </a:rPr>
              <a:t>Accounting and Reporting</a:t>
            </a:r>
          </a:p>
          <a:p>
            <a:r>
              <a:rPr lang="en-US" sz="1400" dirty="0">
                <a:solidFill>
                  <a:schemeClr val="bg1"/>
                </a:solidFill>
                <a:latin typeface="Arial" panose="020B0604020202020204" pitchFamily="34" charset="0"/>
                <a:cs typeface="Arial" panose="020B0604020202020204" pitchFamily="34" charset="0"/>
              </a:rPr>
              <a:t>Banking Solutions</a:t>
            </a:r>
          </a:p>
          <a:p>
            <a:r>
              <a:rPr lang="en-US" sz="1400" dirty="0">
                <a:solidFill>
                  <a:schemeClr val="bg1"/>
                </a:solidFill>
                <a:latin typeface="Arial" panose="020B0604020202020204" pitchFamily="34" charset="0"/>
                <a:cs typeface="Arial" panose="020B0604020202020204" pitchFamily="34" charset="0"/>
              </a:rPr>
              <a:t>HR and Payroll Services</a:t>
            </a:r>
          </a:p>
          <a:p>
            <a:r>
              <a:rPr lang="en-US" sz="1400" dirty="0">
                <a:solidFill>
                  <a:schemeClr val="bg1"/>
                </a:solidFill>
                <a:latin typeface="Arial" panose="020B0604020202020204" pitchFamily="34" charset="0"/>
                <a:cs typeface="Arial" panose="020B0604020202020204" pitchFamily="34" charset="0"/>
              </a:rPr>
              <a:t>Audit and Assurance</a:t>
            </a:r>
          </a:p>
          <a:p>
            <a:r>
              <a:rPr lang="en-US" sz="1400" dirty="0">
                <a:solidFill>
                  <a:schemeClr val="bg1"/>
                </a:solidFill>
                <a:latin typeface="Arial" panose="020B0604020202020204" pitchFamily="34" charset="0"/>
                <a:cs typeface="Arial" panose="020B0604020202020204" pitchFamily="34" charset="0"/>
              </a:rPr>
              <a:t>Business Advisory Services</a:t>
            </a:r>
          </a:p>
          <a:p>
            <a:r>
              <a:rPr lang="en-US" sz="1400" dirty="0">
                <a:solidFill>
                  <a:schemeClr val="bg1"/>
                </a:solidFill>
                <a:latin typeface="Arial" panose="020B0604020202020204" pitchFamily="34" charset="0"/>
                <a:cs typeface="Arial" panose="020B0604020202020204" pitchFamily="34" charset="0"/>
              </a:rPr>
              <a:t>Inventory Management</a:t>
            </a:r>
          </a:p>
          <a:p>
            <a:r>
              <a:rPr lang="en-US" sz="1400" dirty="0">
                <a:solidFill>
                  <a:schemeClr val="bg1"/>
                </a:solidFill>
                <a:latin typeface="Arial" panose="020B0604020202020204" pitchFamily="34" charset="0"/>
                <a:cs typeface="Arial" panose="020B0604020202020204" pitchFamily="34" charset="0"/>
              </a:rPr>
              <a:t>Company Formation and Implementation</a:t>
            </a:r>
          </a:p>
          <a:p>
            <a:pPr marL="0" indent="0">
              <a:buNone/>
            </a:pPr>
            <a:endParaRPr lang="en-US" sz="1400" dirty="0">
              <a:solidFill>
                <a:schemeClr val="bg1"/>
              </a:solidFill>
            </a:endParaRPr>
          </a:p>
        </p:txBody>
      </p:sp>
      <p:cxnSp>
        <p:nvCxnSpPr>
          <p:cNvPr id="4" name="Straight Connector 3">
            <a:extLst>
              <a:ext uri="{FF2B5EF4-FFF2-40B4-BE49-F238E27FC236}">
                <a16:creationId xmlns="" xmlns:a16="http://schemas.microsoft.com/office/drawing/2014/main" id="{26FBE0A9-CCE2-4791-8857-A63FB406CA0E}"/>
              </a:ext>
            </a:extLst>
          </p:cNvPr>
          <p:cNvCxnSpPr/>
          <p:nvPr/>
        </p:nvCxnSpPr>
        <p:spPr>
          <a:xfrm>
            <a:off x="725714" y="1749756"/>
            <a:ext cx="44704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F4F6DAD5-4A3C-441F-B125-32E7E697CE0E}"/>
              </a:ext>
            </a:extLst>
          </p:cNvPr>
          <p:cNvCxnSpPr/>
          <p:nvPr/>
        </p:nvCxnSpPr>
        <p:spPr>
          <a:xfrm>
            <a:off x="831873" y="4678017"/>
            <a:ext cx="450875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763662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4" name="Straight Connector 13">
            <a:extLst>
              <a:ext uri="{FF2B5EF4-FFF2-40B4-BE49-F238E27FC236}">
                <a16:creationId xmlns=""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 xmlns:a16="http://schemas.microsoft.com/office/drawing/2014/main" id="{0C41915B-5DAA-4755-B8CC-4AD4FB93527A}"/>
              </a:ext>
            </a:extLst>
          </p:cNvPr>
          <p:cNvPicPr>
            <a:picLocks noChangeAspect="1"/>
          </p:cNvPicPr>
          <p:nvPr/>
        </p:nvPicPr>
        <p:blipFill>
          <a:blip r:embed="rId3">
            <a:extLst>
              <a:ext uri="{28A0092B-C50C-407E-A947-70E740481C1C}">
                <a14:useLocalDpi xmlns="" xmlns:a14="http://schemas.microsoft.com/office/drawing/2010/main" val="0"/>
              </a:ext>
            </a:extLst>
          </a:blip>
          <a:srcRect/>
          <a:stretch/>
        </p:blipFill>
        <p:spPr>
          <a:xfrm>
            <a:off x="-19416" y="0"/>
            <a:ext cx="12192000" cy="6858000"/>
          </a:xfrm>
          <a:prstGeom prst="rect">
            <a:avLst/>
          </a:prstGeom>
        </p:spPr>
      </p:pic>
      <p:sp>
        <p:nvSpPr>
          <p:cNvPr id="6" name="Title 5">
            <a:extLst>
              <a:ext uri="{FF2B5EF4-FFF2-40B4-BE49-F238E27FC236}">
                <a16:creationId xmlns="" xmlns:a16="http://schemas.microsoft.com/office/drawing/2014/main" id="{DE253D32-8B7B-47D0-BB63-402C3DB9B549}"/>
              </a:ext>
            </a:extLst>
          </p:cNvPr>
          <p:cNvSpPr>
            <a:spLocks noGrp="1"/>
          </p:cNvSpPr>
          <p:nvPr>
            <p:ph type="title"/>
          </p:nvPr>
        </p:nvSpPr>
        <p:spPr>
          <a:xfrm>
            <a:off x="578506" y="559474"/>
            <a:ext cx="4707671" cy="1225650"/>
          </a:xfrm>
        </p:spPr>
        <p:txBody>
          <a:bodyPr vert="horz" lIns="91440" tIns="45720" rIns="91440" bIns="45720" rtlCol="0" anchor="b">
            <a:normAutofit/>
          </a:bodyPr>
          <a:lstStyle/>
          <a:p>
            <a:r>
              <a:rPr lang="en-US" sz="3200" dirty="0">
                <a:solidFill>
                  <a:schemeClr val="bg1"/>
                </a:solidFill>
                <a:latin typeface="Arial" panose="020B0604020202020204" pitchFamily="34" charset="0"/>
                <a:cs typeface="Arial" panose="020B0604020202020204" pitchFamily="34" charset="0"/>
              </a:rPr>
              <a:t>What We Offer(Cont.)</a:t>
            </a:r>
          </a:p>
        </p:txBody>
      </p:sp>
      <p:pic>
        <p:nvPicPr>
          <p:cNvPr id="2" name="Picture 1">
            <a:extLst>
              <a:ext uri="{FF2B5EF4-FFF2-40B4-BE49-F238E27FC236}">
                <a16:creationId xmlns="" xmlns:a16="http://schemas.microsoft.com/office/drawing/2014/main" id="{1EAE5F88-C97B-481E-96C6-20726C33EC0F}"/>
              </a:ext>
            </a:extLst>
          </p:cNvPr>
          <p:cNvPicPr>
            <a:picLocks noChangeAspect="1"/>
          </p:cNvPicPr>
          <p:nvPr/>
        </p:nvPicPr>
        <p:blipFill>
          <a:blip r:embed="rId4"/>
          <a:stretch>
            <a:fillRect/>
          </a:stretch>
        </p:blipFill>
        <p:spPr>
          <a:xfrm>
            <a:off x="19416" y="92427"/>
            <a:ext cx="2213040" cy="829128"/>
          </a:xfrm>
          <a:prstGeom prst="rect">
            <a:avLst/>
          </a:prstGeom>
        </p:spPr>
      </p:pic>
      <p:sp>
        <p:nvSpPr>
          <p:cNvPr id="7" name="Content Placeholder 6">
            <a:extLst>
              <a:ext uri="{FF2B5EF4-FFF2-40B4-BE49-F238E27FC236}">
                <a16:creationId xmlns="" xmlns:a16="http://schemas.microsoft.com/office/drawing/2014/main" id="{1D6EB617-E017-4B26-9576-8578E948979A}"/>
              </a:ext>
            </a:extLst>
          </p:cNvPr>
          <p:cNvSpPr>
            <a:spLocks noGrp="1"/>
          </p:cNvSpPr>
          <p:nvPr>
            <p:ph idx="1"/>
          </p:nvPr>
        </p:nvSpPr>
        <p:spPr>
          <a:xfrm>
            <a:off x="679048" y="1944754"/>
            <a:ext cx="4812367" cy="3426545"/>
          </a:xfrm>
        </p:spPr>
        <p:txBody>
          <a:bodyPr vert="horz" lIns="91440" tIns="45720" rIns="91440" bIns="45720" rtlCol="0">
            <a:normAutofit/>
          </a:bodyPr>
          <a:lstStyle/>
          <a:p>
            <a:r>
              <a:rPr lang="en-US" sz="1400" dirty="0">
                <a:solidFill>
                  <a:schemeClr val="bg1"/>
                </a:solidFill>
                <a:latin typeface="Arial" panose="020B0604020202020204" pitchFamily="34" charset="0"/>
                <a:cs typeface="Arial" panose="020B0604020202020204" pitchFamily="34" charset="0"/>
              </a:rPr>
              <a:t>Risk Advisory Services</a:t>
            </a:r>
          </a:p>
          <a:p>
            <a:r>
              <a:rPr lang="en-US" sz="1400" dirty="0">
                <a:solidFill>
                  <a:schemeClr val="bg1"/>
                </a:solidFill>
                <a:latin typeface="Arial" panose="020B0604020202020204" pitchFamily="34" charset="0"/>
                <a:cs typeface="Arial" panose="020B0604020202020204" pitchFamily="34" charset="0"/>
              </a:rPr>
              <a:t>Compliance Support</a:t>
            </a:r>
          </a:p>
          <a:p>
            <a:r>
              <a:rPr lang="en-US" sz="1400" dirty="0">
                <a:solidFill>
                  <a:schemeClr val="bg1"/>
                </a:solidFill>
                <a:latin typeface="Arial" panose="020B0604020202020204" pitchFamily="34" charset="0"/>
                <a:cs typeface="Arial" panose="020B0604020202020204" pitchFamily="34" charset="0"/>
              </a:rPr>
              <a:t>Financial Consultancy</a:t>
            </a:r>
          </a:p>
          <a:p>
            <a:r>
              <a:rPr lang="en-US" sz="1400" dirty="0">
                <a:solidFill>
                  <a:schemeClr val="bg1"/>
                </a:solidFill>
                <a:latin typeface="Arial" panose="020B0604020202020204" pitchFamily="34" charset="0"/>
                <a:cs typeface="Arial" panose="020B0604020202020204" pitchFamily="34" charset="0"/>
              </a:rPr>
              <a:t>Technology Consultancy</a:t>
            </a:r>
          </a:p>
          <a:p>
            <a:r>
              <a:rPr lang="en-US" sz="1400" dirty="0">
                <a:solidFill>
                  <a:schemeClr val="bg1"/>
                </a:solidFill>
                <a:latin typeface="Arial" panose="020B0604020202020204" pitchFamily="34" charset="0"/>
                <a:cs typeface="Arial" panose="020B0604020202020204" pitchFamily="34" charset="0"/>
              </a:rPr>
              <a:t>Tax Consultancy Services</a:t>
            </a:r>
          </a:p>
          <a:p>
            <a:r>
              <a:rPr lang="en-US" sz="1400" dirty="0">
                <a:solidFill>
                  <a:schemeClr val="bg1"/>
                </a:solidFill>
                <a:latin typeface="Arial" panose="020B0604020202020204" pitchFamily="34" charset="0"/>
                <a:cs typeface="Arial" panose="020B0604020202020204" pitchFamily="34" charset="0"/>
              </a:rPr>
              <a:t>Business Valuation Services</a:t>
            </a:r>
          </a:p>
          <a:p>
            <a:r>
              <a:rPr lang="en-US" sz="1400" dirty="0">
                <a:solidFill>
                  <a:schemeClr val="bg1"/>
                </a:solidFill>
                <a:latin typeface="Arial" panose="020B0604020202020204" pitchFamily="34" charset="0"/>
                <a:cs typeface="Arial" panose="020B0604020202020204" pitchFamily="34" charset="0"/>
              </a:rPr>
              <a:t>Immigration and Visa Services</a:t>
            </a:r>
          </a:p>
          <a:p>
            <a:r>
              <a:rPr lang="en-US" sz="1400" dirty="0">
                <a:solidFill>
                  <a:schemeClr val="bg1"/>
                </a:solidFill>
                <a:latin typeface="Arial" panose="020B0604020202020204" pitchFamily="34" charset="0"/>
                <a:cs typeface="Arial" panose="020B0604020202020204" pitchFamily="34" charset="0"/>
              </a:rPr>
              <a:t>Document Attestation Services</a:t>
            </a:r>
          </a:p>
          <a:p>
            <a:pPr marL="0" indent="0">
              <a:buNone/>
            </a:pPr>
            <a:endParaRPr lang="en-US" sz="1400" dirty="0">
              <a:solidFill>
                <a:schemeClr val="bg1"/>
              </a:solidFill>
            </a:endParaRPr>
          </a:p>
        </p:txBody>
      </p:sp>
      <p:cxnSp>
        <p:nvCxnSpPr>
          <p:cNvPr id="11" name="Straight Connector 10">
            <a:extLst>
              <a:ext uri="{FF2B5EF4-FFF2-40B4-BE49-F238E27FC236}">
                <a16:creationId xmlns="" xmlns:a16="http://schemas.microsoft.com/office/drawing/2014/main" id="{8C574DD4-46E8-499E-B17A-12C60E64C8A8}"/>
              </a:ext>
            </a:extLst>
          </p:cNvPr>
          <p:cNvCxnSpPr/>
          <p:nvPr/>
        </p:nvCxnSpPr>
        <p:spPr>
          <a:xfrm>
            <a:off x="679048" y="1817915"/>
            <a:ext cx="40560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5387EEEC-90E2-4B5B-9147-C18353AF9CEF}"/>
              </a:ext>
            </a:extLst>
          </p:cNvPr>
          <p:cNvCxnSpPr/>
          <p:nvPr/>
        </p:nvCxnSpPr>
        <p:spPr>
          <a:xfrm>
            <a:off x="686101" y="4625007"/>
            <a:ext cx="420093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484005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249149C2-23FA-4B66-BBC6-B2763A269E8E}"/>
              </a:ext>
            </a:extLst>
          </p:cNvPr>
          <p:cNvCxnSpPr>
            <a:cxnSpLocks/>
            <a:stCxn id="12" idx="3"/>
          </p:cNvCxnSpPr>
          <p:nvPr/>
        </p:nvCxnSpPr>
        <p:spPr>
          <a:xfrm>
            <a:off x="857229" y="1496564"/>
            <a:ext cx="2706103"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 xmlns:a16="http://schemas.microsoft.com/office/drawing/2014/main" id="{56A595AB-B7E3-4746-9F27-6E8D3371EB16}"/>
              </a:ext>
            </a:extLst>
          </p:cNvPr>
          <p:cNvCxnSpPr>
            <a:cxnSpLocks/>
          </p:cNvCxnSpPr>
          <p:nvPr/>
        </p:nvCxnSpPr>
        <p:spPr>
          <a:xfrm flipH="1">
            <a:off x="7880809" y="2488676"/>
            <a:ext cx="316740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 xmlns:a16="http://schemas.microsoft.com/office/drawing/2014/main" id="{A2A91A6B-75B3-48F2-A47F-3918B070151C}"/>
              </a:ext>
            </a:extLst>
          </p:cNvPr>
          <p:cNvCxnSpPr/>
          <p:nvPr/>
        </p:nvCxnSpPr>
        <p:spPr>
          <a:xfrm>
            <a:off x="7861955" y="4440025"/>
            <a:ext cx="3497344" cy="0"/>
          </a:xfrm>
          <a:prstGeom prst="line">
            <a:avLst/>
          </a:prstGeom>
        </p:spPr>
        <p:style>
          <a:lnRef idx="1">
            <a:schemeClr val="accent2"/>
          </a:lnRef>
          <a:fillRef idx="0">
            <a:schemeClr val="accent2"/>
          </a:fillRef>
          <a:effectRef idx="0">
            <a:schemeClr val="accent2"/>
          </a:effectRef>
          <a:fontRef idx="minor">
            <a:schemeClr val="tx1"/>
          </a:fontRef>
        </p:style>
      </p:cxnSp>
      <p:pic>
        <p:nvPicPr>
          <p:cNvPr id="3" name="Picture 2" descr="A close up of a logo&#10;&#10;Description automatically generated">
            <a:extLst>
              <a:ext uri="{FF2B5EF4-FFF2-40B4-BE49-F238E27FC236}">
                <a16:creationId xmlns="" xmlns:a16="http://schemas.microsoft.com/office/drawing/2014/main" id="{4916B0C1-F584-4342-81B8-5A93C7BEA336}"/>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9" name="Picture Placeholder 8">
            <a:extLst>
              <a:ext uri="{FF2B5EF4-FFF2-40B4-BE49-F238E27FC236}">
                <a16:creationId xmlns="" xmlns:a16="http://schemas.microsoft.com/office/drawing/2014/main" id="{9C6FF9A9-BD1C-40F3-9412-EB5A2B235111}"/>
              </a:ext>
            </a:extLst>
          </p:cNvPr>
          <p:cNvPicPr>
            <a:picLocks noGrp="1" noChangeAspect="1"/>
          </p:cNvPicPr>
          <p:nvPr>
            <p:ph sz="half" idx="2"/>
          </p:nvPr>
        </p:nvPicPr>
        <p:blipFill rotWithShape="1">
          <a:blip r:embed="rId4" cstate="print"/>
          <a:stretch/>
        </p:blipFill>
        <p:spPr>
          <a:xfrm>
            <a:off x="839788" y="3093740"/>
            <a:ext cx="5157787" cy="2507257"/>
          </a:xfrm>
          <a:prstGeom prst="rect">
            <a:avLst/>
          </a:prstGeom>
        </p:spPr>
      </p:pic>
      <p:sp>
        <p:nvSpPr>
          <p:cNvPr id="12" name="Title 11">
            <a:extLst>
              <a:ext uri="{FF2B5EF4-FFF2-40B4-BE49-F238E27FC236}">
                <a16:creationId xmlns="" xmlns:a16="http://schemas.microsoft.com/office/drawing/2014/main" id="{C62785D9-152B-4013-8763-B45E23AC2204}"/>
              </a:ext>
            </a:extLst>
          </p:cNvPr>
          <p:cNvSpPr>
            <a:spLocks noGrp="1"/>
          </p:cNvSpPr>
          <p:nvPr>
            <p:ph type="title"/>
          </p:nvPr>
        </p:nvSpPr>
        <p:spPr>
          <a:xfrm>
            <a:off x="184826" y="365125"/>
            <a:ext cx="4591455" cy="1325563"/>
          </a:xfrm>
          <a:prstGeom prst="ellipse">
            <a:avLst/>
          </a:prstGeom>
        </p:spPr>
        <p:txBody>
          <a:bodyPr vert="horz" lIns="91440" tIns="45720" rIns="91440" bIns="45720" rtlCol="0" anchor="b">
            <a:normAutofit/>
          </a:bodyPr>
          <a:lstStyle/>
          <a:p>
            <a:r>
              <a:rPr lang="en-US" sz="3200" spc="-459" dirty="0">
                <a:latin typeface="Arial" panose="020B0604020202020204" pitchFamily="34" charset="0"/>
                <a:cs typeface="Arial" panose="020B0604020202020204" pitchFamily="34" charset="0"/>
              </a:rPr>
              <a:t>Our  </a:t>
            </a:r>
            <a:r>
              <a:rPr lang="en-US" sz="3200" spc="-370" dirty="0">
                <a:latin typeface="Arial" panose="020B0604020202020204" pitchFamily="34" charset="0"/>
                <a:cs typeface="Arial" panose="020B0604020202020204" pitchFamily="34" charset="0"/>
              </a:rPr>
              <a:t>Network</a:t>
            </a:r>
            <a:endParaRPr lang="en-US" sz="3200" dirty="0">
              <a:latin typeface="Arial" panose="020B0604020202020204" pitchFamily="34" charset="0"/>
              <a:cs typeface="Arial" panose="020B0604020202020204" pitchFamily="34" charset="0"/>
            </a:endParaRPr>
          </a:p>
        </p:txBody>
      </p:sp>
      <p:pic>
        <p:nvPicPr>
          <p:cNvPr id="56" name="Picture 55">
            <a:extLst>
              <a:ext uri="{FF2B5EF4-FFF2-40B4-BE49-F238E27FC236}">
                <a16:creationId xmlns="" xmlns:a16="http://schemas.microsoft.com/office/drawing/2014/main" id="{268C714A-BF78-4826-B967-688A1AA2F8FA}"/>
              </a:ext>
            </a:extLst>
          </p:cNvPr>
          <p:cNvPicPr>
            <a:picLocks noChangeAspect="1"/>
          </p:cNvPicPr>
          <p:nvPr/>
        </p:nvPicPr>
        <p:blipFill>
          <a:blip r:embed="rId5"/>
          <a:stretch>
            <a:fillRect/>
          </a:stretch>
        </p:blipFill>
        <p:spPr>
          <a:xfrm>
            <a:off x="0" y="0"/>
            <a:ext cx="2213040" cy="829128"/>
          </a:xfrm>
          <a:prstGeom prst="rect">
            <a:avLst/>
          </a:prstGeom>
        </p:spPr>
      </p:pic>
      <p:sp>
        <p:nvSpPr>
          <p:cNvPr id="6" name="Content Placeholder 5">
            <a:extLst>
              <a:ext uri="{FF2B5EF4-FFF2-40B4-BE49-F238E27FC236}">
                <a16:creationId xmlns="" xmlns:a16="http://schemas.microsoft.com/office/drawing/2014/main" id="{7E119016-6200-4F9E-8801-F690A3BBE954}"/>
              </a:ext>
            </a:extLst>
          </p:cNvPr>
          <p:cNvSpPr>
            <a:spLocks noGrp="1"/>
          </p:cNvSpPr>
          <p:nvPr>
            <p:ph sz="quarter" idx="4"/>
          </p:nvPr>
        </p:nvSpPr>
        <p:spPr>
          <a:xfrm>
            <a:off x="7762460" y="4204251"/>
            <a:ext cx="4055165" cy="1985411"/>
          </a:xfrm>
        </p:spPr>
        <p:txBody>
          <a:bodyPr>
            <a:normAutofit fontScale="85000" lnSpcReduction="20000"/>
          </a:bodyPr>
          <a:lstStyle/>
          <a:p>
            <a:pPr marL="0" indent="0">
              <a:buNone/>
            </a:pPr>
            <a:r>
              <a:rPr lang="en-US" sz="2600" dirty="0"/>
              <a:t>INDIA</a:t>
            </a:r>
            <a:endParaRPr lang="en-US" sz="1600" dirty="0"/>
          </a:p>
          <a:p>
            <a:pPr marL="0" indent="0">
              <a:buNone/>
            </a:pPr>
            <a:r>
              <a:rPr lang="en-US" sz="1600" dirty="0" err="1">
                <a:latin typeface="Arial" panose="020B0604020202020204" pitchFamily="34" charset="0"/>
                <a:cs typeface="Arial" panose="020B0604020202020204" pitchFamily="34" charset="0"/>
              </a:rPr>
              <a:t>Ascentia</a:t>
            </a:r>
            <a:r>
              <a:rPr lang="en-US" sz="1600" dirty="0">
                <a:latin typeface="Arial" panose="020B0604020202020204" pitchFamily="34" charset="0"/>
                <a:cs typeface="Arial" panose="020B0604020202020204" pitchFamily="34" charset="0"/>
              </a:rPr>
              <a:t> Management Consultancy</a:t>
            </a:r>
          </a:p>
          <a:p>
            <a:pPr marL="0" indent="0">
              <a:buNone/>
            </a:pPr>
            <a:r>
              <a:rPr lang="en-US" sz="1600" dirty="0">
                <a:latin typeface="Arial" panose="020B0604020202020204" pitchFamily="34" charset="0"/>
                <a:cs typeface="Arial" panose="020B0604020202020204" pitchFamily="34" charset="0"/>
              </a:rPr>
              <a:t>03</a:t>
            </a:r>
            <a:r>
              <a:rPr lang="en-US" sz="1600" baseline="30000" dirty="0">
                <a:latin typeface="Arial" panose="020B0604020202020204" pitchFamily="34" charset="0"/>
                <a:cs typeface="Arial" panose="020B0604020202020204" pitchFamily="34" charset="0"/>
              </a:rPr>
              <a:t>rd</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Floor,Bogner</a:t>
            </a:r>
            <a:r>
              <a:rPr lang="en-US" sz="1600" dirty="0">
                <a:latin typeface="Arial" panose="020B0604020202020204" pitchFamily="34" charset="0"/>
                <a:cs typeface="Arial" panose="020B0604020202020204" pitchFamily="34" charset="0"/>
              </a:rPr>
              <a:t> Regis Complex</a:t>
            </a:r>
          </a:p>
          <a:p>
            <a:pPr marL="0" indent="0">
              <a:buNone/>
            </a:pPr>
            <a:r>
              <a:rPr lang="en-US" sz="1600" dirty="0" err="1">
                <a:latin typeface="Arial" panose="020B0604020202020204" pitchFamily="34" charset="0"/>
                <a:cs typeface="Arial" panose="020B0604020202020204" pitchFamily="34" charset="0"/>
              </a:rPr>
              <a:t>Kuravankonam</a:t>
            </a:r>
            <a:r>
              <a:rPr lang="en-US" sz="1600" dirty="0">
                <a:latin typeface="Arial" panose="020B0604020202020204" pitchFamily="34" charset="0"/>
                <a:cs typeface="Arial" panose="020B0604020202020204" pitchFamily="34" charset="0"/>
              </a:rPr>
              <a:t>, Trivandrum</a:t>
            </a:r>
          </a:p>
          <a:p>
            <a:pPr marL="0" indent="0">
              <a:buNone/>
            </a:pPr>
            <a:r>
              <a:rPr lang="en-US" sz="1600" dirty="0">
                <a:latin typeface="Arial" panose="020B0604020202020204" pitchFamily="34" charset="0"/>
                <a:cs typeface="Arial" panose="020B0604020202020204" pitchFamily="34" charset="0"/>
              </a:rPr>
              <a:t>Kerala, INDIA</a:t>
            </a:r>
          </a:p>
          <a:p>
            <a:pPr marL="0" indent="0">
              <a:buNone/>
            </a:pPr>
            <a:r>
              <a:rPr lang="en-US" sz="1600" dirty="0">
                <a:latin typeface="Arial" panose="020B0604020202020204" pitchFamily="34" charset="0"/>
                <a:cs typeface="Arial" panose="020B0604020202020204" pitchFamily="34" charset="0"/>
              </a:rPr>
              <a:t>Tel   : +91 471 2727061</a:t>
            </a:r>
          </a:p>
          <a:p>
            <a:pPr marL="0" indent="0">
              <a:buNone/>
            </a:pPr>
            <a:r>
              <a:rPr lang="en-US" sz="1600" dirty="0">
                <a:latin typeface="Arial" panose="020B0604020202020204" pitchFamily="34" charset="0"/>
                <a:cs typeface="Arial" panose="020B0604020202020204" pitchFamily="34" charset="0"/>
              </a:rPr>
              <a:t>Mob: +91 9846729821 </a:t>
            </a:r>
          </a:p>
          <a:p>
            <a:pPr marL="0" indent="0">
              <a:buNone/>
            </a:pPr>
            <a:endParaRPr lang="en-US" dirty="0"/>
          </a:p>
        </p:txBody>
      </p:sp>
      <p:sp>
        <p:nvSpPr>
          <p:cNvPr id="5" name="Text Placeholder 4">
            <a:extLst>
              <a:ext uri="{FF2B5EF4-FFF2-40B4-BE49-F238E27FC236}">
                <a16:creationId xmlns="" xmlns:a16="http://schemas.microsoft.com/office/drawing/2014/main" id="{F970E217-381B-40A0-8C34-DCDC461EF6E4}"/>
              </a:ext>
            </a:extLst>
          </p:cNvPr>
          <p:cNvSpPr>
            <a:spLocks noGrp="1"/>
          </p:cNvSpPr>
          <p:nvPr>
            <p:ph type="body" sz="quarter" idx="3"/>
          </p:nvPr>
        </p:nvSpPr>
        <p:spPr>
          <a:xfrm>
            <a:off x="7799655" y="2275037"/>
            <a:ext cx="3602865" cy="1699592"/>
          </a:xfrm>
        </p:spPr>
        <p:txBody>
          <a:bodyPr>
            <a:noAutofit/>
          </a:bodyPr>
          <a:lstStyle/>
          <a:p>
            <a:r>
              <a:rPr lang="en-US" sz="1800" dirty="0">
                <a:latin typeface="DINPro-Regular"/>
              </a:rPr>
              <a:t>UAE</a:t>
            </a:r>
          </a:p>
          <a:p>
            <a:r>
              <a:rPr lang="en-US" sz="1400" b="0" dirty="0" err="1">
                <a:latin typeface="Arial" panose="020B0604020202020204" pitchFamily="34" charset="0"/>
                <a:cs typeface="Arial" panose="020B0604020202020204" pitchFamily="34" charset="0"/>
              </a:rPr>
              <a:t>Ascentia</a:t>
            </a:r>
            <a:r>
              <a:rPr lang="en-US" sz="1400" b="0" dirty="0">
                <a:latin typeface="Arial" panose="020B0604020202020204" pitchFamily="34" charset="0"/>
                <a:cs typeface="Arial" panose="020B0604020202020204" pitchFamily="34" charset="0"/>
              </a:rPr>
              <a:t> Middle East LLC</a:t>
            </a:r>
          </a:p>
          <a:p>
            <a:r>
              <a:rPr lang="en-US" sz="1400" b="0" dirty="0">
                <a:latin typeface="Arial" panose="020B0604020202020204" pitchFamily="34" charset="0"/>
                <a:cs typeface="Arial" panose="020B0604020202020204" pitchFamily="34" charset="0"/>
              </a:rPr>
              <a:t>Office 13, 20</a:t>
            </a:r>
            <a:r>
              <a:rPr lang="en-US" sz="1400" b="0" baseline="30000" dirty="0">
                <a:latin typeface="Arial" panose="020B0604020202020204" pitchFamily="34" charset="0"/>
                <a:cs typeface="Arial" panose="020B0604020202020204" pitchFamily="34" charset="0"/>
              </a:rPr>
              <a:t>th</a:t>
            </a:r>
            <a:r>
              <a:rPr lang="en-US" sz="1400" b="0" dirty="0">
                <a:latin typeface="Arial" panose="020B0604020202020204" pitchFamily="34" charset="0"/>
                <a:cs typeface="Arial" panose="020B0604020202020204" pitchFamily="34" charset="0"/>
              </a:rPr>
              <a:t> Floor, Aspin Commercial Tower</a:t>
            </a:r>
          </a:p>
          <a:p>
            <a:r>
              <a:rPr lang="en-US" sz="1400" b="0" dirty="0">
                <a:latin typeface="Arial" panose="020B0604020202020204" pitchFamily="34" charset="0"/>
                <a:cs typeface="Arial" panose="020B0604020202020204" pitchFamily="34" charset="0"/>
              </a:rPr>
              <a:t>Sheikh Zayed Road, Dubai, United Arab Emirates</a:t>
            </a:r>
          </a:p>
          <a:p>
            <a:r>
              <a:rPr lang="en-US" sz="1400" b="0" dirty="0">
                <a:latin typeface="Arial" panose="020B0604020202020204" pitchFamily="34" charset="0"/>
                <a:cs typeface="Arial" panose="020B0604020202020204" pitchFamily="34" charset="0"/>
              </a:rPr>
              <a:t>Tel :+971 4 3428990</a:t>
            </a:r>
          </a:p>
          <a:p>
            <a:r>
              <a:rPr lang="en-US" sz="1400" b="0" dirty="0">
                <a:latin typeface="Arial" panose="020B0604020202020204" pitchFamily="34" charset="0"/>
                <a:cs typeface="Arial" panose="020B0604020202020204" pitchFamily="34" charset="0"/>
              </a:rPr>
              <a:t>Mob :+971 58 970 2200</a:t>
            </a:r>
          </a:p>
        </p:txBody>
      </p:sp>
      <p:cxnSp>
        <p:nvCxnSpPr>
          <p:cNvPr id="8" name="Straight Connector 7">
            <a:extLst>
              <a:ext uri="{FF2B5EF4-FFF2-40B4-BE49-F238E27FC236}">
                <a16:creationId xmlns="" xmlns:a16="http://schemas.microsoft.com/office/drawing/2014/main" id="{E7AF40F0-EF92-476E-8358-1E933DC361CD}"/>
              </a:ext>
            </a:extLst>
          </p:cNvPr>
          <p:cNvCxnSpPr/>
          <p:nvPr/>
        </p:nvCxnSpPr>
        <p:spPr>
          <a:xfrm>
            <a:off x="716585" y="1496564"/>
            <a:ext cx="298739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B677C0BF-2E76-40B6-9BCC-9711F3598263}"/>
              </a:ext>
            </a:extLst>
          </p:cNvPr>
          <p:cNvCxnSpPr/>
          <p:nvPr/>
        </p:nvCxnSpPr>
        <p:spPr>
          <a:xfrm>
            <a:off x="7861955" y="1985093"/>
            <a:ext cx="237637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CB59EF55-22CA-427C-A40F-B72D1BA26FC0}"/>
              </a:ext>
            </a:extLst>
          </p:cNvPr>
          <p:cNvCxnSpPr/>
          <p:nvPr/>
        </p:nvCxnSpPr>
        <p:spPr>
          <a:xfrm>
            <a:off x="7799655" y="4532790"/>
            <a:ext cx="264141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30031197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5876</TotalTime>
  <Words>2105</Words>
  <Application>Microsoft Office PowerPoint</Application>
  <PresentationFormat>Custom</PresentationFormat>
  <Paragraphs>294</Paragraphs>
  <Slides>33</Slides>
  <Notes>18</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Slide 1</vt:lpstr>
      <vt:lpstr>Contents</vt:lpstr>
      <vt:lpstr>Welcome to Ascentia</vt:lpstr>
      <vt:lpstr>What we do</vt:lpstr>
      <vt:lpstr>Facts About us.</vt:lpstr>
      <vt:lpstr>Slide 6</vt:lpstr>
      <vt:lpstr>What We Offer</vt:lpstr>
      <vt:lpstr>What We Offer(Cont.)</vt:lpstr>
      <vt:lpstr>Our  Network</vt:lpstr>
      <vt:lpstr> Accounting and Reporting </vt:lpstr>
      <vt:lpstr>Slide 11</vt:lpstr>
      <vt:lpstr>    HR &amp;Payroll Services </vt:lpstr>
      <vt:lpstr>Audit and Assurance</vt:lpstr>
      <vt:lpstr>              Business Advisory Services </vt:lpstr>
      <vt:lpstr>              Inventory Management </vt:lpstr>
      <vt:lpstr>Slide 16</vt:lpstr>
      <vt:lpstr>Risk Advisory</vt:lpstr>
      <vt:lpstr>Compliance Support</vt:lpstr>
      <vt:lpstr>Financial Consultancy Services</vt:lpstr>
      <vt:lpstr>Financial Consultancy Services</vt:lpstr>
      <vt:lpstr> Technology Advisory Services </vt:lpstr>
      <vt:lpstr> Taxation Services</vt:lpstr>
      <vt:lpstr>Slide 23</vt:lpstr>
      <vt:lpstr> Business Valuation Services</vt:lpstr>
      <vt:lpstr> Immigration and Visa Services</vt:lpstr>
      <vt:lpstr>Document Attestation Services</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Deepu Dileep</dc:creator>
  <cp:lastModifiedBy>Sandy</cp:lastModifiedBy>
  <cp:revision>51</cp:revision>
  <dcterms:created xsi:type="dcterms:W3CDTF">2020-07-24T03:24:07Z</dcterms:created>
  <dcterms:modified xsi:type="dcterms:W3CDTF">2020-09-17T11:13:59Z</dcterms:modified>
</cp:coreProperties>
</file>